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8" r:id="rId1"/>
  </p:sldMasterIdLst>
  <p:notesMasterIdLst>
    <p:notesMasterId r:id="rId10"/>
  </p:notesMasterIdLst>
  <p:sldIdLst>
    <p:sldId id="258" r:id="rId2"/>
    <p:sldId id="259" r:id="rId3"/>
    <p:sldId id="261" r:id="rId4"/>
    <p:sldId id="265" r:id="rId5"/>
    <p:sldId id="260" r:id="rId6"/>
    <p:sldId id="286" r:id="rId7"/>
    <p:sldId id="262" r:id="rId8"/>
    <p:sldId id="287" r:id="rId9"/>
  </p:sldIdLst>
  <p:sldSz cx="9144000" cy="5143500" type="screen16x9"/>
  <p:notesSz cx="6858000" cy="9144000"/>
  <p:embeddedFontLst>
    <p:embeddedFont>
      <p:font typeface="Montserrat" panose="020B0604020202020204" charset="0"/>
      <p:regular r:id="rId11"/>
      <p:bold r:id="rId12"/>
      <p:italic r:id="rId13"/>
      <p:boldItalic r:id="rId14"/>
    </p:embeddedFont>
    <p:embeddedFont>
      <p:font typeface="PT Serif" panose="020B0604020202020204" charset="0"/>
      <p:regular r:id="rId15"/>
      <p:bold r:id="rId16"/>
      <p:italic r:id="rId17"/>
      <p:boldItalic r:id="rId1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76A78324-9D7A-42B6-BB8B-98EE59BDF091}">
  <a:tblStyle styleId="{76A78324-9D7A-42B6-BB8B-98EE59BDF091}"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8180" autoAdjust="0"/>
  </p:normalViewPr>
  <p:slideViewPr>
    <p:cSldViewPr snapToGrid="0">
      <p:cViewPr>
        <p:scale>
          <a:sx n="100" d="100"/>
          <a:sy n="100" d="100"/>
        </p:scale>
        <p:origin x="51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font" Target="fonts/font7.fntdata"/><Relationship Id="rId2" Type="http://schemas.openxmlformats.org/officeDocument/2006/relationships/slide" Target="slides/slide1.xml"/><Relationship Id="rId16" Type="http://schemas.openxmlformats.org/officeDocument/2006/relationships/font" Target="fonts/font6.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font" Target="fonts/font5.fntdata"/><Relationship Id="rId10" Type="http://schemas.openxmlformats.org/officeDocument/2006/relationships/notesMaster" Target="notesMasters/notesMaster1.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extLst>
      <p:ext uri="{BB962C8B-B14F-4D97-AF65-F5344CB8AC3E}">
        <p14:creationId xmlns:p14="http://schemas.microsoft.com/office/powerpoint/2010/main" val="235453406"/>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9" name="Google Shape;269;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0" dirty="0" smtClean="0"/>
              <a:t>This presentation</a:t>
            </a:r>
            <a:r>
              <a:rPr lang="en-US" b="0" baseline="0" dirty="0" smtClean="0"/>
              <a:t> is about the review of the assigned PDF for  the week. The title of the  work is </a:t>
            </a:r>
            <a:r>
              <a:rPr lang="en" sz="1100" b="0" dirty="0" smtClean="0"/>
              <a:t>Trinisoft Technologies which</a:t>
            </a:r>
            <a:r>
              <a:rPr lang="en" sz="1100" b="0" baseline="0" dirty="0" smtClean="0"/>
              <a:t> was compiled by Youngdahl (2016). In the PDF, the author makes an analysis of a tech startup by brothers Thomas and Nicolson S’Souza and operates out of Ahmedabad, India. This presentation will make a detailed review of the Youngdahl’s (2016) article in relation to setting up, running and growing business entreprises. </a:t>
            </a:r>
            <a:endParaRPr b="0" dirty="0"/>
          </a:p>
        </p:txBody>
      </p:sp>
    </p:spTree>
    <p:extLst>
      <p:ext uri="{BB962C8B-B14F-4D97-AF65-F5344CB8AC3E}">
        <p14:creationId xmlns:p14="http://schemas.microsoft.com/office/powerpoint/2010/main" val="12068027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7" name="Google Shape;277;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100" b="0" i="0" u="none" strike="noStrike" cap="none" dirty="0" smtClean="0">
                <a:solidFill>
                  <a:srgbClr val="000000"/>
                </a:solidFill>
                <a:effectLst/>
                <a:latin typeface="Arial"/>
                <a:ea typeface="Arial"/>
                <a:cs typeface="Arial"/>
                <a:sym typeface="Arial"/>
              </a:rPr>
              <a:t>The two brothers, Nicolson and Thomas join with their friend Michael to set up their own call center to service clients. Nicolson was more learned, a holder of Master’s degree and experienced in working in call centers with Britons, Americans and Europeans (Youngdahl, 2016). Having found a difficulty in securing a job, he picks up a six-month internship in a company where skills in JavaScript were needed. While initially downplaying its essence, he found JavaScript valuable. He later switched to Elance which had a better promise on the market and found his first-ever client who he worked with in the hours after his day job. One day, he, Thomas his brother and Michael their friend decide to set up a call center where they began with two clients- in solar energy and mortgage (Youngdahl, 2016). That is how Trinity was born</a:t>
            </a:r>
          </a:p>
          <a:p>
            <a:pPr marL="0" lvl="0" indent="0" algn="l" rtl="0">
              <a:spcBef>
                <a:spcPts val="0"/>
              </a:spcBef>
              <a:spcAft>
                <a:spcPts val="0"/>
              </a:spcAft>
              <a:buNone/>
            </a:pPr>
            <a:r>
              <a:rPr lang="en" sz="1100" b="0" baseline="0" dirty="0" smtClean="0"/>
              <a:t>. </a:t>
            </a:r>
            <a:endParaRPr dirty="0"/>
          </a:p>
        </p:txBody>
      </p:sp>
    </p:spTree>
    <p:extLst>
      <p:ext uri="{BB962C8B-B14F-4D97-AF65-F5344CB8AC3E}">
        <p14:creationId xmlns:p14="http://schemas.microsoft.com/office/powerpoint/2010/main" val="10564446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0" name="Google Shape;29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The brothers’ decision to turn entrepreneurial was a big leap since they come from a family</a:t>
            </a:r>
            <a:r>
              <a:rPr lang="en-US" baseline="0" dirty="0" smtClean="0"/>
              <a:t> of salaried employees. Thomas, however, acknowledged that high risks were associated with high returns and a week of work was worth a year’s salary and it motivated him to put more efforts to improve service delivery (</a:t>
            </a:r>
            <a:r>
              <a:rPr lang="en-US" sz="1100" b="0" i="0" u="none" strike="noStrike" cap="none" dirty="0" smtClean="0">
                <a:solidFill>
                  <a:srgbClr val="000000"/>
                </a:solidFill>
                <a:effectLst/>
                <a:latin typeface="Arial"/>
                <a:ea typeface="Arial"/>
                <a:cs typeface="Arial"/>
                <a:sym typeface="Arial"/>
              </a:rPr>
              <a:t>Youngdahl, 2016).  The first</a:t>
            </a:r>
            <a:r>
              <a:rPr lang="en-US" sz="1100" b="0" i="0" u="none" strike="noStrike" cap="none" baseline="0" dirty="0" smtClean="0">
                <a:solidFill>
                  <a:srgbClr val="000000"/>
                </a:solidFill>
                <a:effectLst/>
                <a:latin typeface="Arial"/>
                <a:ea typeface="Arial"/>
                <a:cs typeface="Arial"/>
                <a:sym typeface="Arial"/>
              </a:rPr>
              <a:t> service, the </a:t>
            </a:r>
            <a:r>
              <a:rPr lang="en-US" sz="1100" dirty="0" smtClean="0"/>
              <a:t>Minimum Viable Product, provided within a fortnight was a success to the client. With time, the client needed modifications and the company</a:t>
            </a:r>
            <a:r>
              <a:rPr lang="en-US" sz="1100" baseline="0" dirty="0" smtClean="0"/>
              <a:t> has to hire additional two developers who had recently been trained. Nicolson then consolidated the operations to ensure that all payment would be centralized. As business progressed, they had to seek additional office space since it would not appeal well that the developing team was working from their house. Ultimately, the running was more structured and formal resulting to the incorporation of the company as Trinisoft technologies by 2014 (</a:t>
            </a:r>
            <a:r>
              <a:rPr lang="en-US" sz="1100" b="0" i="0" u="none" strike="noStrike" cap="none" dirty="0" smtClean="0">
                <a:solidFill>
                  <a:srgbClr val="000000"/>
                </a:solidFill>
                <a:effectLst/>
                <a:latin typeface="Arial"/>
                <a:ea typeface="Arial"/>
                <a:cs typeface="Arial"/>
                <a:sym typeface="Arial"/>
              </a:rPr>
              <a:t>Youngdahl, 2016).</a:t>
            </a:r>
            <a:r>
              <a:rPr lang="en-US" sz="1100" baseline="0" dirty="0" smtClean="0"/>
              <a:t>  </a:t>
            </a:r>
            <a:endParaRPr dirty="0"/>
          </a:p>
        </p:txBody>
      </p:sp>
    </p:spTree>
    <p:extLst>
      <p:ext uri="{BB962C8B-B14F-4D97-AF65-F5344CB8AC3E}">
        <p14:creationId xmlns:p14="http://schemas.microsoft.com/office/powerpoint/2010/main" val="19303334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g35f391192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4" name="Google Shape;324;g35f391192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The company had unfortunate instances in dealing</a:t>
            </a:r>
            <a:r>
              <a:rPr lang="en-US" baseline="0" dirty="0" smtClean="0"/>
              <a:t> with clients as some were too demanding and naturally, the two brothers were not fully experience in the running of the company. In one case, the company was approached to build a better version of Google and they invested good efforts to get the work done. Within a month, they accomplished a tenth of what the client needed (</a:t>
            </a:r>
            <a:r>
              <a:rPr lang="en-US" sz="1100" b="0" i="0" u="none" strike="noStrike" cap="none" dirty="0" smtClean="0">
                <a:solidFill>
                  <a:srgbClr val="000000"/>
                </a:solidFill>
                <a:effectLst/>
                <a:latin typeface="Arial"/>
                <a:ea typeface="Arial"/>
                <a:cs typeface="Arial"/>
                <a:sym typeface="Arial"/>
              </a:rPr>
              <a:t>Youngdahl, 2016). He, however, insisted  on 100% completion for</a:t>
            </a:r>
            <a:r>
              <a:rPr lang="en-US" sz="1100" b="0" i="0" u="none" strike="noStrike" cap="none" baseline="0" dirty="0" smtClean="0">
                <a:solidFill>
                  <a:srgbClr val="000000"/>
                </a:solidFill>
                <a:effectLst/>
                <a:latin typeface="Arial"/>
                <a:ea typeface="Arial"/>
                <a:cs typeface="Arial"/>
                <a:sym typeface="Arial"/>
              </a:rPr>
              <a:t> him to pay which led to a falling out since Nicolson did not agree to such terms. In another case, they dealt with a very annoying client who needed to monitor the progress closely. With the use of screenshot tracking software, he wanted detailed progress and a cursor would not be idle for ten minutes without calling the company. It was strenuous times but Nicolson had to hold on due to absence of other clients. When another, more reasonable and well paying client came along, the first client was dropped. He had made it difficult to work freely and even find adequate time to source for other prospective clients. </a:t>
            </a:r>
            <a:endParaRPr dirty="0"/>
          </a:p>
        </p:txBody>
      </p:sp>
    </p:spTree>
    <p:extLst>
      <p:ext uri="{BB962C8B-B14F-4D97-AF65-F5344CB8AC3E}">
        <p14:creationId xmlns:p14="http://schemas.microsoft.com/office/powerpoint/2010/main" val="10126499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35f391192_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4" name="Google Shape;284;g35f391192_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39700" indent="0">
              <a:buNone/>
            </a:pPr>
            <a:r>
              <a:rPr lang="en-US" sz="1100" b="0" i="0" u="none" strike="noStrike" cap="none" dirty="0" smtClean="0">
                <a:solidFill>
                  <a:srgbClr val="000000"/>
                </a:solidFill>
                <a:effectLst/>
                <a:latin typeface="Arial"/>
                <a:ea typeface="Arial"/>
                <a:cs typeface="Arial"/>
                <a:sym typeface="Arial"/>
              </a:rPr>
              <a:t>Despite the good work that the company did in developing apps, there was no follow up to ensure that the apps developed showed up on the Apple store or Google Play Store markets (Youngdahl, 2016). This was a limiting factor since a presence of Trinisoft’s products would mean more brand visibility. Besides, if a new prospective client came along, it would be suitable to refer them to existing apps on the market. As such, Trinisoft’s portfolio was poorly rated by possible clients and it ultimately affected the growth strategy of the company. It was until later in 2015 that an Arizonian client came along to seek services of Trinisoft Technologies. </a:t>
            </a:r>
            <a:endParaRPr lang="en-US" sz="1100" b="0" i="0" u="none" strike="noStrike" cap="none" dirty="0">
              <a:solidFill>
                <a:srgbClr val="000000"/>
              </a:solidFill>
              <a:effectLst/>
              <a:latin typeface="Arial"/>
              <a:ea typeface="Arial"/>
              <a:cs typeface="Arial"/>
              <a:sym typeface="Arial"/>
            </a:endParaRPr>
          </a:p>
        </p:txBody>
      </p:sp>
    </p:spTree>
    <p:extLst>
      <p:ext uri="{BB962C8B-B14F-4D97-AF65-F5344CB8AC3E}">
        <p14:creationId xmlns:p14="http://schemas.microsoft.com/office/powerpoint/2010/main" val="233027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0" name="Google Shape;29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smtClean="0"/>
              <a:t>The</a:t>
            </a:r>
            <a:r>
              <a:rPr lang="en-US" baseline="0" dirty="0" smtClean="0"/>
              <a:t> Arizonian client wanted certain improvements for his </a:t>
            </a:r>
            <a:r>
              <a:rPr lang="en-US" sz="1100" dirty="0" smtClean="0"/>
              <a:t>sticky-note brainstorming app. The</a:t>
            </a:r>
            <a:r>
              <a:rPr lang="en-US" sz="1100" baseline="0" dirty="0" smtClean="0"/>
              <a:t> app improvements had offered a significant level of complexity and it did not operate efficiently. Despite initial efforts to discourage the client in improvement and instead developing a new app, he was reluctant and emotionally attached to it (</a:t>
            </a:r>
            <a:r>
              <a:rPr lang="en-US" sz="1100" b="0" i="0" u="none" strike="noStrike" cap="none" dirty="0" smtClean="0">
                <a:solidFill>
                  <a:srgbClr val="000000"/>
                </a:solidFill>
                <a:effectLst/>
                <a:latin typeface="Arial"/>
                <a:ea typeface="Arial"/>
                <a:cs typeface="Arial"/>
                <a:sym typeface="Arial"/>
              </a:rPr>
              <a:t>Youngdahl, 2016</a:t>
            </a:r>
            <a:r>
              <a:rPr lang="en-US" sz="1100" baseline="0" dirty="0" smtClean="0"/>
              <a:t>). Nonetheless, when a server went down and the app no longer functioned, Nicolson would attempt to repair it. Finally, the effective communication with the client resulted in an agreement to come up with a new app, with specific requirements from the client such as desired user interface. For example, the layout would be simple and interactive (as shown in the figure) so that network marketers would easily fill the data in form of cards (</a:t>
            </a:r>
            <a:r>
              <a:rPr lang="en-US" sz="1100" b="0" i="0" u="none" strike="noStrike" cap="none" dirty="0" smtClean="0">
                <a:solidFill>
                  <a:srgbClr val="000000"/>
                </a:solidFill>
                <a:effectLst/>
                <a:latin typeface="Arial"/>
                <a:ea typeface="Arial"/>
                <a:cs typeface="Arial"/>
                <a:sym typeface="Arial"/>
              </a:rPr>
              <a:t>Youngdahl, 2016</a:t>
            </a:r>
            <a:r>
              <a:rPr lang="en-US" sz="1100" baseline="0" dirty="0" smtClean="0"/>
              <a:t>). Despite notable challenged to use a different template (material design as opposed to usual Semantic interface), the team pulled off and it was successfully tested on Apple store and yielded sales only days after its launch (</a:t>
            </a:r>
            <a:r>
              <a:rPr lang="en-US" sz="1100" b="0" i="0" u="none" strike="noStrike" cap="none" dirty="0" smtClean="0">
                <a:solidFill>
                  <a:srgbClr val="000000"/>
                </a:solidFill>
                <a:effectLst/>
                <a:latin typeface="Arial"/>
                <a:ea typeface="Arial"/>
                <a:cs typeface="Arial"/>
                <a:sym typeface="Arial"/>
              </a:rPr>
              <a:t>Youngdahl, 2016). </a:t>
            </a:r>
            <a:endParaRPr lang="en-US" sz="1100" dirty="0" smtClean="0"/>
          </a:p>
          <a:p>
            <a:pPr marL="0" lvl="0" indent="0" algn="l" rtl="0">
              <a:spcBef>
                <a:spcPts val="0"/>
              </a:spcBef>
              <a:spcAft>
                <a:spcPts val="0"/>
              </a:spcAft>
              <a:buNone/>
            </a:pPr>
            <a:endParaRPr dirty="0"/>
          </a:p>
        </p:txBody>
      </p:sp>
    </p:spTree>
    <p:extLst>
      <p:ext uri="{BB962C8B-B14F-4D97-AF65-F5344CB8AC3E}">
        <p14:creationId xmlns:p14="http://schemas.microsoft.com/office/powerpoint/2010/main" val="18065400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7" name="Google Shape;297;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The success of the previous App</a:t>
            </a:r>
            <a:r>
              <a:rPr lang="en-US" baseline="0" dirty="0" smtClean="0"/>
              <a:t> launched on the Apple Store, it became a wake-up call for Trinisoft to seek growth in more aggressive and diverse way. For instance, Thomas contemplated establishing of a 24hr-schedule so as to improve the ability to serve  far-off clients in different time zones (</a:t>
            </a:r>
            <a:r>
              <a:rPr lang="en-US" sz="1100" b="0" i="0" u="none" strike="noStrike" cap="none" dirty="0" smtClean="0">
                <a:solidFill>
                  <a:srgbClr val="000000"/>
                </a:solidFill>
                <a:effectLst/>
                <a:latin typeface="Arial"/>
                <a:ea typeface="Arial"/>
                <a:cs typeface="Arial"/>
                <a:sym typeface="Arial"/>
              </a:rPr>
              <a:t>Youngdahl, 2016</a:t>
            </a:r>
            <a:r>
              <a:rPr lang="en-US" sz="1100" baseline="0" dirty="0" smtClean="0"/>
              <a:t>). This would also improve communication since, from the previous experience, client-company communication was integral in quality service delivery.  </a:t>
            </a:r>
            <a:r>
              <a:rPr lang="en-US" baseline="0" dirty="0" smtClean="0"/>
              <a:t>In addition to that, he considered a change in the business model to make the company more adaptive and forward-looking. For instance, the company would develop its own products and at the same time offer customized services as per the requirements of the clients. By doing so, Trinisoft would a developing partner and thus a better market position (</a:t>
            </a:r>
            <a:r>
              <a:rPr lang="en-US" sz="1100" b="0" i="0" u="none" strike="noStrike" cap="none" dirty="0" smtClean="0">
                <a:solidFill>
                  <a:srgbClr val="000000"/>
                </a:solidFill>
                <a:effectLst/>
                <a:latin typeface="Arial"/>
                <a:ea typeface="Arial"/>
                <a:cs typeface="Arial"/>
                <a:sym typeface="Arial"/>
              </a:rPr>
              <a:t>Youngdahl, 2016)</a:t>
            </a:r>
            <a:r>
              <a:rPr lang="en-US" baseline="0" dirty="0" smtClean="0"/>
              <a:t>. Lastly, Thomas reflected in investing more on sales and marketing operations to ensure better position on the market.  That how the company rose from a call center to a fast-growing company to offer technologies services to its clients. </a:t>
            </a:r>
            <a:endParaRPr dirty="0"/>
          </a:p>
        </p:txBody>
      </p:sp>
    </p:spTree>
    <p:extLst>
      <p:ext uri="{BB962C8B-B14F-4D97-AF65-F5344CB8AC3E}">
        <p14:creationId xmlns:p14="http://schemas.microsoft.com/office/powerpoint/2010/main" val="36427002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35f391192_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4" name="Google Shape;284;g35f391192_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39700" indent="0">
              <a:buNone/>
            </a:pPr>
            <a:endParaRPr lang="en-US" sz="1100" b="0" i="0" u="none" strike="noStrike" cap="none" dirty="0">
              <a:solidFill>
                <a:srgbClr val="000000"/>
              </a:solidFill>
              <a:effectLst/>
              <a:latin typeface="Arial"/>
              <a:ea typeface="Arial"/>
              <a:cs typeface="Arial"/>
              <a:sym typeface="Arial"/>
            </a:endParaRPr>
          </a:p>
        </p:txBody>
      </p:sp>
    </p:spTree>
    <p:extLst>
      <p:ext uri="{BB962C8B-B14F-4D97-AF65-F5344CB8AC3E}">
        <p14:creationId xmlns:p14="http://schemas.microsoft.com/office/powerpoint/2010/main" val="41574450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ubtitle">
  <p:cSld name="TITLE_1">
    <p:bg>
      <p:bgPr>
        <a:solidFill>
          <a:schemeClr val="lt2"/>
        </a:solidFill>
        <a:effectLst/>
      </p:bgPr>
    </p:bg>
    <p:spTree>
      <p:nvGrpSpPr>
        <p:cNvPr id="1" name="Shape 62"/>
        <p:cNvGrpSpPr/>
        <p:nvPr/>
      </p:nvGrpSpPr>
      <p:grpSpPr>
        <a:xfrm>
          <a:off x="0" y="0"/>
          <a:ext cx="0" cy="0"/>
          <a:chOff x="0" y="0"/>
          <a:chExt cx="0" cy="0"/>
        </a:xfrm>
      </p:grpSpPr>
      <p:sp>
        <p:nvSpPr>
          <p:cNvPr id="63" name="Google Shape;63;p3"/>
          <p:cNvSpPr txBox="1">
            <a:spLocks noGrp="1"/>
          </p:cNvSpPr>
          <p:nvPr>
            <p:ph type="ctrTitle"/>
          </p:nvPr>
        </p:nvSpPr>
        <p:spPr>
          <a:xfrm>
            <a:off x="685800" y="2726350"/>
            <a:ext cx="5514600" cy="1159800"/>
          </a:xfrm>
          <a:prstGeom prst="rect">
            <a:avLst/>
          </a:prstGeom>
        </p:spPr>
        <p:txBody>
          <a:bodyPr spcFirstLastPara="1" wrap="square" lIns="91425" tIns="91425" rIns="91425" bIns="91425" anchor="b" anchorCtr="0">
            <a:noAutofit/>
          </a:bodyPr>
          <a:lstStyle>
            <a:lvl1pPr lvl="0" rtl="0">
              <a:spcBef>
                <a:spcPts val="0"/>
              </a:spcBef>
              <a:spcAft>
                <a:spcPts val="0"/>
              </a:spcAft>
              <a:buClr>
                <a:schemeClr val="dk1"/>
              </a:buClr>
              <a:buSzPts val="3600"/>
              <a:buNone/>
              <a:defRPr sz="3600">
                <a:solidFill>
                  <a:schemeClr val="dk1"/>
                </a:solidFill>
              </a:defRPr>
            </a:lvl1pPr>
            <a:lvl2pPr lvl="1" rtl="0">
              <a:spcBef>
                <a:spcPts val="0"/>
              </a:spcBef>
              <a:spcAft>
                <a:spcPts val="0"/>
              </a:spcAft>
              <a:buClr>
                <a:schemeClr val="dk1"/>
              </a:buClr>
              <a:buSzPts val="3600"/>
              <a:buNone/>
              <a:defRPr sz="3600">
                <a:solidFill>
                  <a:schemeClr val="dk1"/>
                </a:solidFill>
              </a:defRPr>
            </a:lvl2pPr>
            <a:lvl3pPr lvl="2" rtl="0">
              <a:spcBef>
                <a:spcPts val="0"/>
              </a:spcBef>
              <a:spcAft>
                <a:spcPts val="0"/>
              </a:spcAft>
              <a:buClr>
                <a:schemeClr val="dk1"/>
              </a:buClr>
              <a:buSzPts val="3600"/>
              <a:buNone/>
              <a:defRPr sz="3600">
                <a:solidFill>
                  <a:schemeClr val="dk1"/>
                </a:solidFill>
              </a:defRPr>
            </a:lvl3pPr>
            <a:lvl4pPr lvl="3" rtl="0">
              <a:spcBef>
                <a:spcPts val="0"/>
              </a:spcBef>
              <a:spcAft>
                <a:spcPts val="0"/>
              </a:spcAft>
              <a:buClr>
                <a:schemeClr val="dk1"/>
              </a:buClr>
              <a:buSzPts val="3600"/>
              <a:buNone/>
              <a:defRPr sz="3600">
                <a:solidFill>
                  <a:schemeClr val="dk1"/>
                </a:solidFill>
              </a:defRPr>
            </a:lvl4pPr>
            <a:lvl5pPr lvl="4" rtl="0">
              <a:spcBef>
                <a:spcPts val="0"/>
              </a:spcBef>
              <a:spcAft>
                <a:spcPts val="0"/>
              </a:spcAft>
              <a:buClr>
                <a:schemeClr val="dk1"/>
              </a:buClr>
              <a:buSzPts val="3600"/>
              <a:buNone/>
              <a:defRPr sz="3600">
                <a:solidFill>
                  <a:schemeClr val="dk1"/>
                </a:solidFill>
              </a:defRPr>
            </a:lvl5pPr>
            <a:lvl6pPr lvl="5" rtl="0">
              <a:spcBef>
                <a:spcPts val="0"/>
              </a:spcBef>
              <a:spcAft>
                <a:spcPts val="0"/>
              </a:spcAft>
              <a:buClr>
                <a:schemeClr val="dk1"/>
              </a:buClr>
              <a:buSzPts val="3600"/>
              <a:buNone/>
              <a:defRPr sz="3600">
                <a:solidFill>
                  <a:schemeClr val="dk1"/>
                </a:solidFill>
              </a:defRPr>
            </a:lvl6pPr>
            <a:lvl7pPr lvl="6" rtl="0">
              <a:spcBef>
                <a:spcPts val="0"/>
              </a:spcBef>
              <a:spcAft>
                <a:spcPts val="0"/>
              </a:spcAft>
              <a:buClr>
                <a:schemeClr val="dk1"/>
              </a:buClr>
              <a:buSzPts val="3600"/>
              <a:buNone/>
              <a:defRPr sz="3600">
                <a:solidFill>
                  <a:schemeClr val="dk1"/>
                </a:solidFill>
              </a:defRPr>
            </a:lvl7pPr>
            <a:lvl8pPr lvl="7" rtl="0">
              <a:spcBef>
                <a:spcPts val="0"/>
              </a:spcBef>
              <a:spcAft>
                <a:spcPts val="0"/>
              </a:spcAft>
              <a:buClr>
                <a:schemeClr val="dk1"/>
              </a:buClr>
              <a:buSzPts val="3600"/>
              <a:buNone/>
              <a:defRPr sz="3600">
                <a:solidFill>
                  <a:schemeClr val="dk1"/>
                </a:solidFill>
              </a:defRPr>
            </a:lvl8pPr>
            <a:lvl9pPr lvl="8" rtl="0">
              <a:spcBef>
                <a:spcPts val="0"/>
              </a:spcBef>
              <a:spcAft>
                <a:spcPts val="0"/>
              </a:spcAft>
              <a:buClr>
                <a:schemeClr val="dk1"/>
              </a:buClr>
              <a:buSzPts val="3600"/>
              <a:buNone/>
              <a:defRPr sz="3600">
                <a:solidFill>
                  <a:schemeClr val="dk1"/>
                </a:solidFill>
              </a:defRPr>
            </a:lvl9pPr>
          </a:lstStyle>
          <a:p>
            <a:endParaRPr/>
          </a:p>
        </p:txBody>
      </p:sp>
      <p:sp>
        <p:nvSpPr>
          <p:cNvPr id="64" name="Google Shape;64;p3"/>
          <p:cNvSpPr txBox="1">
            <a:spLocks noGrp="1"/>
          </p:cNvSpPr>
          <p:nvPr>
            <p:ph type="subTitle" idx="1"/>
          </p:nvPr>
        </p:nvSpPr>
        <p:spPr>
          <a:xfrm>
            <a:off x="685800" y="3983054"/>
            <a:ext cx="5514600" cy="7848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1800">
                <a:solidFill>
                  <a:schemeClr val="dk2"/>
                </a:solidFill>
              </a:defRPr>
            </a:lvl1pPr>
            <a:lvl2pPr lvl="1" rtl="0">
              <a:spcBef>
                <a:spcPts val="0"/>
              </a:spcBef>
              <a:spcAft>
                <a:spcPts val="0"/>
              </a:spcAft>
              <a:buClr>
                <a:schemeClr val="dk2"/>
              </a:buClr>
              <a:buSzPts val="1800"/>
              <a:buNone/>
              <a:defRPr sz="1800">
                <a:solidFill>
                  <a:schemeClr val="dk2"/>
                </a:solidFill>
              </a:defRPr>
            </a:lvl2pPr>
            <a:lvl3pPr lvl="2" rtl="0">
              <a:spcBef>
                <a:spcPts val="0"/>
              </a:spcBef>
              <a:spcAft>
                <a:spcPts val="0"/>
              </a:spcAft>
              <a:buClr>
                <a:schemeClr val="dk2"/>
              </a:buClr>
              <a:buSzPts val="1800"/>
              <a:buNone/>
              <a:defRPr sz="1800">
                <a:solidFill>
                  <a:schemeClr val="dk2"/>
                </a:solidFill>
              </a:defRPr>
            </a:lvl3pPr>
            <a:lvl4pPr lvl="3" rtl="0">
              <a:spcBef>
                <a:spcPts val="0"/>
              </a:spcBef>
              <a:spcAft>
                <a:spcPts val="0"/>
              </a:spcAft>
              <a:buClr>
                <a:schemeClr val="dk2"/>
              </a:buClr>
              <a:buSzPts val="1800"/>
              <a:buNone/>
              <a:defRPr sz="1800">
                <a:solidFill>
                  <a:schemeClr val="dk2"/>
                </a:solidFill>
              </a:defRPr>
            </a:lvl4pPr>
            <a:lvl5pPr lvl="4" rtl="0">
              <a:spcBef>
                <a:spcPts val="0"/>
              </a:spcBef>
              <a:spcAft>
                <a:spcPts val="0"/>
              </a:spcAft>
              <a:buClr>
                <a:schemeClr val="dk2"/>
              </a:buClr>
              <a:buSzPts val="1800"/>
              <a:buNone/>
              <a:defRPr sz="1800">
                <a:solidFill>
                  <a:schemeClr val="dk2"/>
                </a:solidFill>
              </a:defRPr>
            </a:lvl5pPr>
            <a:lvl6pPr lvl="5" rtl="0">
              <a:spcBef>
                <a:spcPts val="0"/>
              </a:spcBef>
              <a:spcAft>
                <a:spcPts val="0"/>
              </a:spcAft>
              <a:buClr>
                <a:schemeClr val="dk2"/>
              </a:buClr>
              <a:buSzPts val="1800"/>
              <a:buNone/>
              <a:defRPr sz="1800">
                <a:solidFill>
                  <a:schemeClr val="dk2"/>
                </a:solidFill>
              </a:defRPr>
            </a:lvl6pPr>
            <a:lvl7pPr lvl="6" rtl="0">
              <a:spcBef>
                <a:spcPts val="0"/>
              </a:spcBef>
              <a:spcAft>
                <a:spcPts val="0"/>
              </a:spcAft>
              <a:buClr>
                <a:schemeClr val="dk2"/>
              </a:buClr>
              <a:buSzPts val="1800"/>
              <a:buNone/>
              <a:defRPr sz="1800">
                <a:solidFill>
                  <a:schemeClr val="dk2"/>
                </a:solidFill>
              </a:defRPr>
            </a:lvl7pPr>
            <a:lvl8pPr lvl="7" rtl="0">
              <a:spcBef>
                <a:spcPts val="0"/>
              </a:spcBef>
              <a:spcAft>
                <a:spcPts val="0"/>
              </a:spcAft>
              <a:buClr>
                <a:schemeClr val="dk2"/>
              </a:buClr>
              <a:buSzPts val="1800"/>
              <a:buNone/>
              <a:defRPr sz="1800">
                <a:solidFill>
                  <a:schemeClr val="dk2"/>
                </a:solidFill>
              </a:defRPr>
            </a:lvl8pPr>
            <a:lvl9pPr lvl="8" rtl="0">
              <a:spcBef>
                <a:spcPts val="0"/>
              </a:spcBef>
              <a:spcAft>
                <a:spcPts val="0"/>
              </a:spcAft>
              <a:buClr>
                <a:schemeClr val="dk2"/>
              </a:buClr>
              <a:buSzPts val="1800"/>
              <a:buNone/>
              <a:defRPr sz="1800">
                <a:solidFill>
                  <a:schemeClr val="dk2"/>
                </a:solidFill>
              </a:defRPr>
            </a:lvl9pPr>
          </a:lstStyle>
          <a:p>
            <a:endParaRPr/>
          </a:p>
        </p:txBody>
      </p:sp>
      <p:sp>
        <p:nvSpPr>
          <p:cNvPr id="65" name="Google Shape;65;p3"/>
          <p:cNvSpPr/>
          <p:nvPr/>
        </p:nvSpPr>
        <p:spPr>
          <a:xfrm>
            <a:off x="7123399" y="2945300"/>
            <a:ext cx="1604425" cy="2273251"/>
          </a:xfrm>
          <a:prstGeom prst="rect">
            <a:avLst/>
          </a:prstGeom>
        </p:spPr>
        <p:txBody>
          <a:bodyPr>
            <a:prstTxWarp prst="textPlain">
              <a:avLst/>
            </a:prstTxWarp>
          </a:bodyPr>
          <a:lstStyle/>
          <a:p>
            <a:pPr lvl="0" algn="ctr"/>
            <a:r>
              <a:rPr b="1" i="0" dirty="0">
                <a:ln>
                  <a:noFill/>
                </a:ln>
                <a:solidFill>
                  <a:srgbClr val="00BFC9">
                    <a:alpha val="45000"/>
                  </a:srgbClr>
                </a:solidFill>
                <a:latin typeface="Montserrat"/>
              </a:rPr>
              <a:t>5</a:t>
            </a:r>
          </a:p>
        </p:txBody>
      </p:sp>
      <p:sp>
        <p:nvSpPr>
          <p:cNvPr id="66" name="Google Shape;66;p3"/>
          <p:cNvSpPr/>
          <p:nvPr/>
        </p:nvSpPr>
        <p:spPr>
          <a:xfrm>
            <a:off x="8411549" y="1666550"/>
            <a:ext cx="774325" cy="1088276"/>
          </a:xfrm>
          <a:prstGeom prst="rect">
            <a:avLst/>
          </a:prstGeom>
        </p:spPr>
        <p:txBody>
          <a:bodyPr>
            <a:prstTxWarp prst="textPlain">
              <a:avLst/>
            </a:prstTxWarp>
          </a:bodyPr>
          <a:lstStyle/>
          <a:p>
            <a:pPr lvl="0" algn="ctr"/>
            <a:r>
              <a:rPr b="0" i="0" dirty="0">
                <a:ln>
                  <a:noFill/>
                </a:ln>
                <a:solidFill>
                  <a:srgbClr val="00BFC9">
                    <a:alpha val="45000"/>
                  </a:srgbClr>
                </a:solidFill>
                <a:latin typeface="Abril Fatface"/>
              </a:rPr>
              <a:t>3</a:t>
            </a:r>
          </a:p>
        </p:txBody>
      </p:sp>
      <p:sp>
        <p:nvSpPr>
          <p:cNvPr id="67" name="Google Shape;67;p3"/>
          <p:cNvSpPr/>
          <p:nvPr/>
        </p:nvSpPr>
        <p:spPr>
          <a:xfrm>
            <a:off x="6567123" y="2997749"/>
            <a:ext cx="844060" cy="905442"/>
          </a:xfrm>
          <a:prstGeom prst="rect">
            <a:avLst/>
          </a:prstGeom>
        </p:spPr>
        <p:txBody>
          <a:bodyPr>
            <a:prstTxWarp prst="textPlain">
              <a:avLst/>
            </a:prstTxWarp>
          </a:bodyPr>
          <a:lstStyle/>
          <a:p>
            <a:pPr lvl="0" algn="ctr"/>
            <a:r>
              <a:rPr b="1" i="0" dirty="0">
                <a:ln>
                  <a:noFill/>
                </a:ln>
                <a:solidFill>
                  <a:srgbClr val="00FFFF">
                    <a:alpha val="13460"/>
                  </a:srgbClr>
                </a:solidFill>
                <a:latin typeface="Montserrat"/>
              </a:rPr>
              <a:t>€</a:t>
            </a:r>
          </a:p>
        </p:txBody>
      </p:sp>
      <p:sp>
        <p:nvSpPr>
          <p:cNvPr id="68" name="Google Shape;68;p3"/>
          <p:cNvSpPr/>
          <p:nvPr/>
        </p:nvSpPr>
        <p:spPr>
          <a:xfrm>
            <a:off x="7702425" y="944674"/>
            <a:ext cx="692017" cy="889382"/>
          </a:xfrm>
          <a:prstGeom prst="rect">
            <a:avLst/>
          </a:prstGeom>
        </p:spPr>
        <p:txBody>
          <a:bodyPr>
            <a:prstTxWarp prst="textPlain">
              <a:avLst/>
            </a:prstTxWarp>
          </a:bodyPr>
          <a:lstStyle/>
          <a:p>
            <a:pPr lvl="0" algn="ctr"/>
            <a:r>
              <a:rPr b="0" i="0" dirty="0">
                <a:ln>
                  <a:noFill/>
                </a:ln>
                <a:solidFill>
                  <a:srgbClr val="00FFFF">
                    <a:alpha val="13460"/>
                  </a:srgbClr>
                </a:solidFill>
                <a:latin typeface="Abril Fatface"/>
              </a:rPr>
              <a:t>9</a:t>
            </a:r>
          </a:p>
        </p:txBody>
      </p:sp>
      <p:sp>
        <p:nvSpPr>
          <p:cNvPr id="69" name="Google Shape;69;p3"/>
          <p:cNvSpPr/>
          <p:nvPr/>
        </p:nvSpPr>
        <p:spPr>
          <a:xfrm>
            <a:off x="8482541" y="3571675"/>
            <a:ext cx="432249" cy="668625"/>
          </a:xfrm>
          <a:prstGeom prst="rect">
            <a:avLst/>
          </a:prstGeom>
        </p:spPr>
        <p:txBody>
          <a:bodyPr>
            <a:prstTxWarp prst="textPlain">
              <a:avLst/>
            </a:prstTxWarp>
          </a:bodyPr>
          <a:lstStyle/>
          <a:p>
            <a:pPr lvl="0" algn="ctr"/>
            <a:r>
              <a:rPr b="0" i="0" dirty="0">
                <a:ln>
                  <a:noFill/>
                </a:ln>
                <a:solidFill>
                  <a:srgbClr val="00BFC9">
                    <a:alpha val="45000"/>
                  </a:srgbClr>
                </a:solidFill>
                <a:latin typeface="Abril Fatface"/>
              </a:rPr>
              <a:t>7</a:t>
            </a:r>
          </a:p>
        </p:txBody>
      </p:sp>
      <p:sp>
        <p:nvSpPr>
          <p:cNvPr id="70" name="Google Shape;70;p3"/>
          <p:cNvSpPr/>
          <p:nvPr/>
        </p:nvSpPr>
        <p:spPr>
          <a:xfrm>
            <a:off x="7956575" y="-147125"/>
            <a:ext cx="968665" cy="1446867"/>
          </a:xfrm>
          <a:prstGeom prst="rect">
            <a:avLst/>
          </a:prstGeom>
        </p:spPr>
        <p:txBody>
          <a:bodyPr>
            <a:prstTxWarp prst="textPlain">
              <a:avLst/>
            </a:prstTxWarp>
          </a:bodyPr>
          <a:lstStyle/>
          <a:p>
            <a:pPr lvl="0" algn="ctr"/>
            <a:r>
              <a:rPr b="1" i="0" dirty="0">
                <a:ln>
                  <a:noFill/>
                </a:ln>
                <a:solidFill>
                  <a:srgbClr val="00BFC9">
                    <a:alpha val="45000"/>
                  </a:srgbClr>
                </a:solidFill>
                <a:latin typeface="Montserrat"/>
              </a:rPr>
              <a:t>$</a:t>
            </a:r>
          </a:p>
        </p:txBody>
      </p:sp>
      <p:sp>
        <p:nvSpPr>
          <p:cNvPr id="71" name="Google Shape;71;p3"/>
          <p:cNvSpPr/>
          <p:nvPr/>
        </p:nvSpPr>
        <p:spPr>
          <a:xfrm>
            <a:off x="7524777" y="-48672"/>
            <a:ext cx="432250" cy="597585"/>
          </a:xfrm>
          <a:prstGeom prst="rect">
            <a:avLst/>
          </a:prstGeom>
        </p:spPr>
        <p:txBody>
          <a:bodyPr>
            <a:prstTxWarp prst="textPlain">
              <a:avLst/>
            </a:prstTxWarp>
          </a:bodyPr>
          <a:lstStyle/>
          <a:p>
            <a:pPr lvl="0" algn="ctr"/>
            <a:r>
              <a:rPr b="0" i="0" dirty="0">
                <a:ln>
                  <a:noFill/>
                </a:ln>
                <a:solidFill>
                  <a:srgbClr val="00FFFF">
                    <a:alpha val="13460"/>
                  </a:srgbClr>
                </a:solidFill>
                <a:latin typeface="Abril Fatface"/>
              </a:rPr>
              <a:t>£</a:t>
            </a:r>
          </a:p>
        </p:txBody>
      </p:sp>
      <p:sp>
        <p:nvSpPr>
          <p:cNvPr id="72" name="Google Shape;72;p3"/>
          <p:cNvSpPr/>
          <p:nvPr/>
        </p:nvSpPr>
        <p:spPr>
          <a:xfrm>
            <a:off x="7153450" y="1200149"/>
            <a:ext cx="336025" cy="620550"/>
          </a:xfrm>
          <a:prstGeom prst="rect">
            <a:avLst/>
          </a:prstGeom>
        </p:spPr>
        <p:txBody>
          <a:bodyPr>
            <a:prstTxWarp prst="textPlain">
              <a:avLst/>
            </a:prstTxWarp>
          </a:bodyPr>
          <a:lstStyle/>
          <a:p>
            <a:pPr lvl="0" algn="ctr"/>
            <a:r>
              <a:rPr b="0" i="0" dirty="0">
                <a:ln>
                  <a:noFill/>
                </a:ln>
                <a:solidFill>
                  <a:srgbClr val="00BFC9">
                    <a:alpha val="45000"/>
                  </a:srgbClr>
                </a:solidFill>
                <a:latin typeface="Abril Fatface"/>
              </a:rPr>
              <a:t>1</a:t>
            </a:r>
          </a:p>
        </p:txBody>
      </p:sp>
      <p:sp>
        <p:nvSpPr>
          <p:cNvPr id="73" name="Google Shape;73;p3"/>
          <p:cNvSpPr/>
          <p:nvPr/>
        </p:nvSpPr>
        <p:spPr>
          <a:xfrm>
            <a:off x="7524775" y="1713000"/>
            <a:ext cx="1106400" cy="1498051"/>
          </a:xfrm>
          <a:prstGeom prst="rect">
            <a:avLst/>
          </a:prstGeom>
        </p:spPr>
        <p:txBody>
          <a:bodyPr>
            <a:prstTxWarp prst="textPlain">
              <a:avLst/>
            </a:prstTxWarp>
          </a:bodyPr>
          <a:lstStyle/>
          <a:p>
            <a:pPr lvl="0" algn="ctr"/>
            <a:r>
              <a:rPr b="1" i="0" dirty="0">
                <a:ln>
                  <a:noFill/>
                </a:ln>
                <a:solidFill>
                  <a:srgbClr val="00FFFF">
                    <a:alpha val="13460"/>
                  </a:srgbClr>
                </a:solidFill>
                <a:latin typeface="Montserrat"/>
              </a:rPr>
              <a:t>8</a:t>
            </a:r>
          </a:p>
        </p:txBody>
      </p:sp>
      <p:sp>
        <p:nvSpPr>
          <p:cNvPr id="74" name="Google Shape;74;p3"/>
          <p:cNvSpPr/>
          <p:nvPr/>
        </p:nvSpPr>
        <p:spPr>
          <a:xfrm rot="-5400000">
            <a:off x="7167502" y="893428"/>
            <a:ext cx="564600" cy="444900"/>
          </a:xfrm>
          <a:prstGeom prst="rightArrow">
            <a:avLst>
              <a:gd name="adj1" fmla="val 50000"/>
              <a:gd name="adj2" fmla="val 50000"/>
            </a:avLst>
          </a:prstGeom>
          <a:noFill/>
          <a:ln w="9525" cap="flat" cmpd="sng">
            <a:solidFill>
              <a:srgbClr val="00707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5" name="Google Shape;75;p3"/>
          <p:cNvSpPr/>
          <p:nvPr/>
        </p:nvSpPr>
        <p:spPr>
          <a:xfrm rot="5400000">
            <a:off x="8455975" y="4580950"/>
            <a:ext cx="485400" cy="334800"/>
          </a:xfrm>
          <a:prstGeom prst="rightArrow">
            <a:avLst>
              <a:gd name="adj1" fmla="val 50000"/>
              <a:gd name="adj2" fmla="val 50000"/>
            </a:avLst>
          </a:prstGeom>
          <a:noFill/>
          <a:ln w="9525" cap="flat" cmpd="sng">
            <a:solidFill>
              <a:srgbClr val="00707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6" name="Google Shape;76;p3"/>
          <p:cNvSpPr/>
          <p:nvPr/>
        </p:nvSpPr>
        <p:spPr>
          <a:xfrm>
            <a:off x="7301600" y="2427892"/>
            <a:ext cx="296397" cy="419653"/>
          </a:xfrm>
          <a:prstGeom prst="rect">
            <a:avLst/>
          </a:prstGeom>
        </p:spPr>
        <p:txBody>
          <a:bodyPr>
            <a:prstTxWarp prst="textPlain">
              <a:avLst/>
            </a:prstTxWarp>
          </a:bodyPr>
          <a:lstStyle/>
          <a:p>
            <a:pPr lvl="0" algn="ctr"/>
            <a:r>
              <a:rPr b="1" i="0" dirty="0">
                <a:ln>
                  <a:noFill/>
                </a:ln>
                <a:solidFill>
                  <a:srgbClr val="6AA84F"/>
                </a:solidFill>
                <a:latin typeface="Montserrat"/>
              </a:rPr>
              <a:t>2</a:t>
            </a:r>
          </a:p>
        </p:txBody>
      </p:sp>
      <p:sp>
        <p:nvSpPr>
          <p:cNvPr id="77" name="Google Shape;77;p3"/>
          <p:cNvSpPr/>
          <p:nvPr/>
        </p:nvSpPr>
        <p:spPr>
          <a:xfrm>
            <a:off x="8668228" y="988756"/>
            <a:ext cx="354503" cy="423175"/>
          </a:xfrm>
          <a:prstGeom prst="rect">
            <a:avLst/>
          </a:prstGeom>
        </p:spPr>
        <p:txBody>
          <a:bodyPr>
            <a:prstTxWarp prst="textPlain">
              <a:avLst/>
            </a:prstTxWarp>
          </a:bodyPr>
          <a:lstStyle/>
          <a:p>
            <a:pPr lvl="0" algn="ctr"/>
            <a:r>
              <a:rPr b="0" i="0" dirty="0">
                <a:ln>
                  <a:noFill/>
                </a:ln>
                <a:solidFill>
                  <a:srgbClr val="6AA84F"/>
                </a:solidFill>
                <a:latin typeface="Abril Fatface"/>
              </a:rPr>
              <a:t>0</a:t>
            </a:r>
          </a:p>
        </p:txBody>
      </p:sp>
      <p:sp>
        <p:nvSpPr>
          <p:cNvPr id="78" name="Google Shape;78;p3"/>
          <p:cNvSpPr/>
          <p:nvPr/>
        </p:nvSpPr>
        <p:spPr>
          <a:xfrm>
            <a:off x="8763900" y="3127993"/>
            <a:ext cx="279674" cy="289206"/>
          </a:xfrm>
          <a:prstGeom prst="rect">
            <a:avLst/>
          </a:prstGeom>
        </p:spPr>
        <p:txBody>
          <a:bodyPr>
            <a:prstTxWarp prst="textPlain">
              <a:avLst/>
            </a:prstTxWarp>
          </a:bodyPr>
          <a:lstStyle/>
          <a:p>
            <a:pPr lvl="0" algn="ctr"/>
            <a:r>
              <a:rPr b="1" i="0" dirty="0">
                <a:ln>
                  <a:noFill/>
                </a:ln>
                <a:solidFill>
                  <a:srgbClr val="6AA84F"/>
                </a:solidFill>
                <a:latin typeface="Montserrat"/>
              </a:rPr>
              <a:t>¥</a:t>
            </a:r>
          </a:p>
        </p:txBody>
      </p:sp>
      <p:sp>
        <p:nvSpPr>
          <p:cNvPr id="79" name="Google Shape;79;p3"/>
          <p:cNvSpPr/>
          <p:nvPr/>
        </p:nvSpPr>
        <p:spPr>
          <a:xfrm>
            <a:off x="7233391" y="1950962"/>
            <a:ext cx="236741" cy="289200"/>
          </a:xfrm>
          <a:prstGeom prst="rect">
            <a:avLst/>
          </a:prstGeom>
        </p:spPr>
        <p:txBody>
          <a:bodyPr>
            <a:prstTxWarp prst="textPlain">
              <a:avLst/>
            </a:prstTxWarp>
          </a:bodyPr>
          <a:lstStyle/>
          <a:p>
            <a:pPr lvl="0" algn="ctr"/>
            <a:r>
              <a:rPr b="0" i="0" dirty="0">
                <a:ln>
                  <a:noFill/>
                </a:ln>
                <a:solidFill>
                  <a:srgbClr val="00FFFF">
                    <a:alpha val="13460"/>
                  </a:srgbClr>
                </a:solidFill>
                <a:latin typeface="Abril Fatface"/>
              </a:rPr>
              <a:t>4</a:t>
            </a:r>
          </a:p>
        </p:txBody>
      </p:sp>
      <p:sp>
        <p:nvSpPr>
          <p:cNvPr id="80" name="Google Shape;80;p3"/>
          <p:cNvSpPr/>
          <p:nvPr/>
        </p:nvSpPr>
        <p:spPr>
          <a:xfrm>
            <a:off x="6811905" y="-87455"/>
            <a:ext cx="652469" cy="905451"/>
          </a:xfrm>
          <a:prstGeom prst="rect">
            <a:avLst/>
          </a:prstGeom>
        </p:spPr>
        <p:txBody>
          <a:bodyPr>
            <a:prstTxWarp prst="textPlain">
              <a:avLst/>
            </a:prstTxWarp>
          </a:bodyPr>
          <a:lstStyle/>
          <a:p>
            <a:pPr lvl="0" algn="ctr"/>
            <a:r>
              <a:rPr b="1" i="0" dirty="0">
                <a:ln>
                  <a:noFill/>
                </a:ln>
                <a:solidFill>
                  <a:srgbClr val="00FFFF">
                    <a:alpha val="13460"/>
                  </a:srgbClr>
                </a:solidFill>
                <a:latin typeface="Montserrat"/>
              </a:rPr>
              <a:t>6</a:t>
            </a:r>
          </a:p>
        </p:txBody>
      </p:sp>
      <p:sp>
        <p:nvSpPr>
          <p:cNvPr id="81" name="Google Shape;81;p3"/>
          <p:cNvSpPr/>
          <p:nvPr/>
        </p:nvSpPr>
        <p:spPr>
          <a:xfrm>
            <a:off x="7662627" y="662323"/>
            <a:ext cx="87722" cy="216666"/>
          </a:xfrm>
          <a:prstGeom prst="rect">
            <a:avLst/>
          </a:prstGeom>
        </p:spPr>
        <p:txBody>
          <a:bodyPr>
            <a:prstTxWarp prst="textPlain">
              <a:avLst/>
            </a:prstTxWarp>
          </a:bodyPr>
          <a:lstStyle/>
          <a:p>
            <a:pPr lvl="0" algn="ctr"/>
            <a:r>
              <a:rPr b="1" i="0" dirty="0">
                <a:ln>
                  <a:noFill/>
                </a:ln>
                <a:solidFill>
                  <a:srgbClr val="6AA84F"/>
                </a:solidFill>
                <a:latin typeface="Montserrat"/>
              </a:rPr>
              <a:t>1</a:t>
            </a:r>
          </a:p>
        </p:txBody>
      </p:sp>
      <p:sp>
        <p:nvSpPr>
          <p:cNvPr id="82" name="Google Shape;82;p3"/>
          <p:cNvSpPr/>
          <p:nvPr/>
        </p:nvSpPr>
        <p:spPr>
          <a:xfrm>
            <a:off x="6992802" y="3859303"/>
            <a:ext cx="164400" cy="225324"/>
          </a:xfrm>
          <a:prstGeom prst="rect">
            <a:avLst/>
          </a:prstGeom>
        </p:spPr>
        <p:txBody>
          <a:bodyPr>
            <a:prstTxWarp prst="textPlain">
              <a:avLst/>
            </a:prstTxWarp>
          </a:bodyPr>
          <a:lstStyle/>
          <a:p>
            <a:pPr lvl="0" algn="ctr"/>
            <a:r>
              <a:rPr b="1" i="0" dirty="0">
                <a:ln>
                  <a:noFill/>
                </a:ln>
                <a:solidFill>
                  <a:srgbClr val="6AA84F"/>
                </a:solidFill>
                <a:latin typeface="Montserrat"/>
              </a:rPr>
              <a:t>4</a:t>
            </a:r>
          </a:p>
        </p:txBody>
      </p:sp>
      <p:sp>
        <p:nvSpPr>
          <p:cNvPr id="83" name="Google Shape;83;p3"/>
          <p:cNvSpPr/>
          <p:nvPr/>
        </p:nvSpPr>
        <p:spPr>
          <a:xfrm>
            <a:off x="6897399" y="729426"/>
            <a:ext cx="236725" cy="344536"/>
          </a:xfrm>
          <a:prstGeom prst="rect">
            <a:avLst/>
          </a:prstGeom>
        </p:spPr>
        <p:txBody>
          <a:bodyPr>
            <a:prstTxWarp prst="textPlain">
              <a:avLst/>
            </a:prstTxWarp>
          </a:bodyPr>
          <a:lstStyle/>
          <a:p>
            <a:pPr lvl="0" algn="ctr"/>
            <a:r>
              <a:rPr b="0" i="0" dirty="0">
                <a:ln>
                  <a:noFill/>
                </a:ln>
                <a:solidFill>
                  <a:srgbClr val="6AA84F"/>
                </a:solidFill>
                <a:latin typeface="Abril Fatface"/>
              </a:rPr>
              <a:t>5</a:t>
            </a:r>
          </a:p>
        </p:txBody>
      </p:sp>
      <p:sp>
        <p:nvSpPr>
          <p:cNvPr id="84" name="Google Shape;84;p3"/>
          <p:cNvSpPr/>
          <p:nvPr/>
        </p:nvSpPr>
        <p:spPr>
          <a:xfrm>
            <a:off x="8925943" y="4066263"/>
            <a:ext cx="236725" cy="304233"/>
          </a:xfrm>
          <a:prstGeom prst="rect">
            <a:avLst/>
          </a:prstGeom>
        </p:spPr>
        <p:txBody>
          <a:bodyPr>
            <a:prstTxWarp prst="textPlain">
              <a:avLst/>
            </a:prstTxWarp>
          </a:bodyPr>
          <a:lstStyle/>
          <a:p>
            <a:pPr lvl="0" algn="ctr"/>
            <a:r>
              <a:rPr b="0" i="0" dirty="0">
                <a:ln>
                  <a:noFill/>
                </a:ln>
                <a:solidFill>
                  <a:srgbClr val="6AA84F"/>
                </a:solidFill>
                <a:latin typeface="Abril Fatface"/>
              </a:rPr>
              <a:t>8</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Quote">
  <p:cSld name="TITLE_1_1">
    <p:bg>
      <p:bgPr>
        <a:solidFill>
          <a:schemeClr val="lt2"/>
        </a:solidFill>
        <a:effectLst/>
      </p:bgPr>
    </p:bg>
    <p:spTree>
      <p:nvGrpSpPr>
        <p:cNvPr id="1" name="Shape 85"/>
        <p:cNvGrpSpPr/>
        <p:nvPr/>
      </p:nvGrpSpPr>
      <p:grpSpPr>
        <a:xfrm>
          <a:off x="0" y="0"/>
          <a:ext cx="0" cy="0"/>
          <a:chOff x="0" y="0"/>
          <a:chExt cx="0" cy="0"/>
        </a:xfrm>
      </p:grpSpPr>
      <p:sp>
        <p:nvSpPr>
          <p:cNvPr id="86" name="Google Shape;86;p4"/>
          <p:cNvSpPr txBox="1">
            <a:spLocks noGrp="1"/>
          </p:cNvSpPr>
          <p:nvPr>
            <p:ph type="body" idx="1"/>
          </p:nvPr>
        </p:nvSpPr>
        <p:spPr>
          <a:xfrm>
            <a:off x="724389" y="2161800"/>
            <a:ext cx="5343600" cy="819900"/>
          </a:xfrm>
          <a:prstGeom prst="rect">
            <a:avLst/>
          </a:prstGeom>
        </p:spPr>
        <p:txBody>
          <a:bodyPr spcFirstLastPara="1" wrap="square" lIns="91425" tIns="91425" rIns="91425" bIns="91425" anchor="ctr" anchorCtr="0">
            <a:noAutofit/>
          </a:bodyPr>
          <a:lstStyle>
            <a:lvl1pPr marL="457200" lvl="0" indent="-431800" rtl="0">
              <a:spcBef>
                <a:spcPts val="600"/>
              </a:spcBef>
              <a:spcAft>
                <a:spcPts val="0"/>
              </a:spcAft>
              <a:buSzPts val="3200"/>
              <a:buChar char="⊸"/>
              <a:defRPr sz="3200" i="1"/>
            </a:lvl1pPr>
            <a:lvl2pPr marL="914400" lvl="1" indent="-431800" rtl="0">
              <a:spcBef>
                <a:spcPts val="0"/>
              </a:spcBef>
              <a:spcAft>
                <a:spcPts val="0"/>
              </a:spcAft>
              <a:buSzPts val="3200"/>
              <a:buChar char="▫"/>
              <a:defRPr sz="3200" i="1"/>
            </a:lvl2pPr>
            <a:lvl3pPr marL="1371600" lvl="2" indent="-431800" rtl="0">
              <a:spcBef>
                <a:spcPts val="0"/>
              </a:spcBef>
              <a:spcAft>
                <a:spcPts val="0"/>
              </a:spcAft>
              <a:buSzPts val="3200"/>
              <a:buChar char="⋅"/>
              <a:defRPr sz="3200" i="1"/>
            </a:lvl3pPr>
            <a:lvl4pPr marL="1828800" lvl="3" indent="-431800" rtl="0">
              <a:spcBef>
                <a:spcPts val="0"/>
              </a:spcBef>
              <a:spcAft>
                <a:spcPts val="0"/>
              </a:spcAft>
              <a:buSzPts val="3200"/>
              <a:buChar char="●"/>
              <a:defRPr sz="3200" i="1"/>
            </a:lvl4pPr>
            <a:lvl5pPr marL="2286000" lvl="4" indent="-431800" rtl="0">
              <a:spcBef>
                <a:spcPts val="0"/>
              </a:spcBef>
              <a:spcAft>
                <a:spcPts val="0"/>
              </a:spcAft>
              <a:buSzPts val="3200"/>
              <a:buChar char="○"/>
              <a:defRPr sz="3200" i="1"/>
            </a:lvl5pPr>
            <a:lvl6pPr marL="2743200" lvl="5" indent="-431800" rtl="0">
              <a:spcBef>
                <a:spcPts val="0"/>
              </a:spcBef>
              <a:spcAft>
                <a:spcPts val="0"/>
              </a:spcAft>
              <a:buSzPts val="3200"/>
              <a:buChar char="■"/>
              <a:defRPr sz="3200" i="1"/>
            </a:lvl6pPr>
            <a:lvl7pPr marL="3200400" lvl="6" indent="-431800" rtl="0">
              <a:spcBef>
                <a:spcPts val="0"/>
              </a:spcBef>
              <a:spcAft>
                <a:spcPts val="0"/>
              </a:spcAft>
              <a:buSzPts val="3200"/>
              <a:buChar char="●"/>
              <a:defRPr sz="3200" i="1"/>
            </a:lvl7pPr>
            <a:lvl8pPr marL="3657600" lvl="7" indent="-431800" rtl="0">
              <a:spcBef>
                <a:spcPts val="0"/>
              </a:spcBef>
              <a:spcAft>
                <a:spcPts val="0"/>
              </a:spcAft>
              <a:buSzPts val="3200"/>
              <a:buChar char="○"/>
              <a:defRPr sz="3200" i="1"/>
            </a:lvl8pPr>
            <a:lvl9pPr marL="4114800" lvl="8" indent="-431800">
              <a:spcBef>
                <a:spcPts val="0"/>
              </a:spcBef>
              <a:spcAft>
                <a:spcPts val="0"/>
              </a:spcAft>
              <a:buSzPts val="3200"/>
              <a:buChar char="■"/>
              <a:defRPr sz="3200" i="1"/>
            </a:lvl9pPr>
          </a:lstStyle>
          <a:p>
            <a:endParaRPr/>
          </a:p>
        </p:txBody>
      </p:sp>
      <p:sp>
        <p:nvSpPr>
          <p:cNvPr id="87" name="Google Shape;87;p4"/>
          <p:cNvSpPr/>
          <p:nvPr/>
        </p:nvSpPr>
        <p:spPr>
          <a:xfrm>
            <a:off x="7123399" y="2945300"/>
            <a:ext cx="1604425" cy="2273251"/>
          </a:xfrm>
          <a:prstGeom prst="rect">
            <a:avLst/>
          </a:prstGeom>
        </p:spPr>
        <p:txBody>
          <a:bodyPr>
            <a:prstTxWarp prst="textPlain">
              <a:avLst/>
            </a:prstTxWarp>
          </a:bodyPr>
          <a:lstStyle/>
          <a:p>
            <a:pPr lvl="0" algn="ctr"/>
            <a:r>
              <a:rPr b="1" i="0" dirty="0">
                <a:ln>
                  <a:noFill/>
                </a:ln>
                <a:solidFill>
                  <a:srgbClr val="00BFC9">
                    <a:alpha val="45000"/>
                  </a:srgbClr>
                </a:solidFill>
                <a:latin typeface="Montserrat"/>
              </a:rPr>
              <a:t>5</a:t>
            </a:r>
          </a:p>
        </p:txBody>
      </p:sp>
      <p:sp>
        <p:nvSpPr>
          <p:cNvPr id="88" name="Google Shape;88;p4"/>
          <p:cNvSpPr/>
          <p:nvPr/>
        </p:nvSpPr>
        <p:spPr>
          <a:xfrm>
            <a:off x="8411549" y="1666550"/>
            <a:ext cx="774325" cy="1088276"/>
          </a:xfrm>
          <a:prstGeom prst="rect">
            <a:avLst/>
          </a:prstGeom>
        </p:spPr>
        <p:txBody>
          <a:bodyPr>
            <a:prstTxWarp prst="textPlain">
              <a:avLst/>
            </a:prstTxWarp>
          </a:bodyPr>
          <a:lstStyle/>
          <a:p>
            <a:pPr lvl="0" algn="ctr"/>
            <a:r>
              <a:rPr b="0" i="0" dirty="0">
                <a:ln>
                  <a:noFill/>
                </a:ln>
                <a:solidFill>
                  <a:srgbClr val="00BFC9">
                    <a:alpha val="45000"/>
                  </a:srgbClr>
                </a:solidFill>
                <a:latin typeface="Abril Fatface"/>
              </a:rPr>
              <a:t>3</a:t>
            </a:r>
          </a:p>
        </p:txBody>
      </p:sp>
      <p:sp>
        <p:nvSpPr>
          <p:cNvPr id="89" name="Google Shape;89;p4"/>
          <p:cNvSpPr/>
          <p:nvPr/>
        </p:nvSpPr>
        <p:spPr>
          <a:xfrm>
            <a:off x="6567123" y="2997749"/>
            <a:ext cx="844060" cy="905442"/>
          </a:xfrm>
          <a:prstGeom prst="rect">
            <a:avLst/>
          </a:prstGeom>
        </p:spPr>
        <p:txBody>
          <a:bodyPr>
            <a:prstTxWarp prst="textPlain">
              <a:avLst/>
            </a:prstTxWarp>
          </a:bodyPr>
          <a:lstStyle/>
          <a:p>
            <a:pPr lvl="0" algn="ctr"/>
            <a:r>
              <a:rPr b="1" i="0" dirty="0">
                <a:ln>
                  <a:noFill/>
                </a:ln>
                <a:solidFill>
                  <a:srgbClr val="00FFFF">
                    <a:alpha val="13460"/>
                  </a:srgbClr>
                </a:solidFill>
                <a:latin typeface="Montserrat"/>
              </a:rPr>
              <a:t>€</a:t>
            </a:r>
          </a:p>
        </p:txBody>
      </p:sp>
      <p:sp>
        <p:nvSpPr>
          <p:cNvPr id="90" name="Google Shape;90;p4"/>
          <p:cNvSpPr/>
          <p:nvPr/>
        </p:nvSpPr>
        <p:spPr>
          <a:xfrm>
            <a:off x="7702425" y="944674"/>
            <a:ext cx="692017" cy="889382"/>
          </a:xfrm>
          <a:prstGeom prst="rect">
            <a:avLst/>
          </a:prstGeom>
        </p:spPr>
        <p:txBody>
          <a:bodyPr>
            <a:prstTxWarp prst="textPlain">
              <a:avLst/>
            </a:prstTxWarp>
          </a:bodyPr>
          <a:lstStyle/>
          <a:p>
            <a:pPr lvl="0" algn="ctr"/>
            <a:r>
              <a:rPr b="0" i="0" dirty="0">
                <a:ln>
                  <a:noFill/>
                </a:ln>
                <a:solidFill>
                  <a:srgbClr val="00FFFF">
                    <a:alpha val="13460"/>
                  </a:srgbClr>
                </a:solidFill>
                <a:latin typeface="Abril Fatface"/>
              </a:rPr>
              <a:t>9</a:t>
            </a:r>
          </a:p>
        </p:txBody>
      </p:sp>
      <p:sp>
        <p:nvSpPr>
          <p:cNvPr id="91" name="Google Shape;91;p4"/>
          <p:cNvSpPr/>
          <p:nvPr/>
        </p:nvSpPr>
        <p:spPr>
          <a:xfrm>
            <a:off x="8482541" y="3571675"/>
            <a:ext cx="432249" cy="668625"/>
          </a:xfrm>
          <a:prstGeom prst="rect">
            <a:avLst/>
          </a:prstGeom>
        </p:spPr>
        <p:txBody>
          <a:bodyPr>
            <a:prstTxWarp prst="textPlain">
              <a:avLst/>
            </a:prstTxWarp>
          </a:bodyPr>
          <a:lstStyle/>
          <a:p>
            <a:pPr lvl="0" algn="ctr"/>
            <a:r>
              <a:rPr b="0" i="0" dirty="0">
                <a:ln>
                  <a:noFill/>
                </a:ln>
                <a:solidFill>
                  <a:srgbClr val="00BFC9">
                    <a:alpha val="45000"/>
                  </a:srgbClr>
                </a:solidFill>
                <a:latin typeface="Abril Fatface"/>
              </a:rPr>
              <a:t>7</a:t>
            </a:r>
          </a:p>
        </p:txBody>
      </p:sp>
      <p:sp>
        <p:nvSpPr>
          <p:cNvPr id="92" name="Google Shape;92;p4"/>
          <p:cNvSpPr/>
          <p:nvPr/>
        </p:nvSpPr>
        <p:spPr>
          <a:xfrm>
            <a:off x="7956575" y="-147125"/>
            <a:ext cx="968665" cy="1446867"/>
          </a:xfrm>
          <a:prstGeom prst="rect">
            <a:avLst/>
          </a:prstGeom>
        </p:spPr>
        <p:txBody>
          <a:bodyPr>
            <a:prstTxWarp prst="textPlain">
              <a:avLst/>
            </a:prstTxWarp>
          </a:bodyPr>
          <a:lstStyle/>
          <a:p>
            <a:pPr lvl="0" algn="ctr"/>
            <a:r>
              <a:rPr b="1" i="0" dirty="0">
                <a:ln>
                  <a:noFill/>
                </a:ln>
                <a:solidFill>
                  <a:srgbClr val="00BFC9">
                    <a:alpha val="45000"/>
                  </a:srgbClr>
                </a:solidFill>
                <a:latin typeface="Montserrat"/>
              </a:rPr>
              <a:t>$</a:t>
            </a:r>
          </a:p>
        </p:txBody>
      </p:sp>
      <p:sp>
        <p:nvSpPr>
          <p:cNvPr id="93" name="Google Shape;93;p4"/>
          <p:cNvSpPr/>
          <p:nvPr/>
        </p:nvSpPr>
        <p:spPr>
          <a:xfrm>
            <a:off x="7524777" y="-48672"/>
            <a:ext cx="432250" cy="597585"/>
          </a:xfrm>
          <a:prstGeom prst="rect">
            <a:avLst/>
          </a:prstGeom>
        </p:spPr>
        <p:txBody>
          <a:bodyPr>
            <a:prstTxWarp prst="textPlain">
              <a:avLst/>
            </a:prstTxWarp>
          </a:bodyPr>
          <a:lstStyle/>
          <a:p>
            <a:pPr lvl="0" algn="ctr"/>
            <a:r>
              <a:rPr b="0" i="0" dirty="0">
                <a:ln>
                  <a:noFill/>
                </a:ln>
                <a:solidFill>
                  <a:srgbClr val="00FFFF">
                    <a:alpha val="13460"/>
                  </a:srgbClr>
                </a:solidFill>
                <a:latin typeface="Abril Fatface"/>
              </a:rPr>
              <a:t>£</a:t>
            </a:r>
          </a:p>
        </p:txBody>
      </p:sp>
      <p:sp>
        <p:nvSpPr>
          <p:cNvPr id="94" name="Google Shape;94;p4"/>
          <p:cNvSpPr/>
          <p:nvPr/>
        </p:nvSpPr>
        <p:spPr>
          <a:xfrm>
            <a:off x="7153450" y="1200149"/>
            <a:ext cx="336025" cy="620550"/>
          </a:xfrm>
          <a:prstGeom prst="rect">
            <a:avLst/>
          </a:prstGeom>
        </p:spPr>
        <p:txBody>
          <a:bodyPr>
            <a:prstTxWarp prst="textPlain">
              <a:avLst/>
            </a:prstTxWarp>
          </a:bodyPr>
          <a:lstStyle/>
          <a:p>
            <a:pPr lvl="0" algn="ctr"/>
            <a:r>
              <a:rPr b="0" i="0" dirty="0">
                <a:ln>
                  <a:noFill/>
                </a:ln>
                <a:solidFill>
                  <a:srgbClr val="00BFC9">
                    <a:alpha val="45000"/>
                  </a:srgbClr>
                </a:solidFill>
                <a:latin typeface="Abril Fatface"/>
              </a:rPr>
              <a:t>1</a:t>
            </a:r>
          </a:p>
        </p:txBody>
      </p:sp>
      <p:sp>
        <p:nvSpPr>
          <p:cNvPr id="95" name="Google Shape;95;p4"/>
          <p:cNvSpPr/>
          <p:nvPr/>
        </p:nvSpPr>
        <p:spPr>
          <a:xfrm>
            <a:off x="7524775" y="1713000"/>
            <a:ext cx="1106400" cy="1498051"/>
          </a:xfrm>
          <a:prstGeom prst="rect">
            <a:avLst/>
          </a:prstGeom>
        </p:spPr>
        <p:txBody>
          <a:bodyPr>
            <a:prstTxWarp prst="textPlain">
              <a:avLst/>
            </a:prstTxWarp>
          </a:bodyPr>
          <a:lstStyle/>
          <a:p>
            <a:pPr lvl="0" algn="ctr"/>
            <a:r>
              <a:rPr b="1" i="0" dirty="0">
                <a:ln>
                  <a:noFill/>
                </a:ln>
                <a:solidFill>
                  <a:srgbClr val="00FFFF">
                    <a:alpha val="13460"/>
                  </a:srgbClr>
                </a:solidFill>
                <a:latin typeface="Montserrat"/>
              </a:rPr>
              <a:t>8</a:t>
            </a:r>
          </a:p>
        </p:txBody>
      </p:sp>
      <p:sp>
        <p:nvSpPr>
          <p:cNvPr id="96" name="Google Shape;96;p4"/>
          <p:cNvSpPr/>
          <p:nvPr/>
        </p:nvSpPr>
        <p:spPr>
          <a:xfrm rot="-5400000">
            <a:off x="7167502" y="893428"/>
            <a:ext cx="564600" cy="444900"/>
          </a:xfrm>
          <a:prstGeom prst="rightArrow">
            <a:avLst>
              <a:gd name="adj1" fmla="val 50000"/>
              <a:gd name="adj2" fmla="val 50000"/>
            </a:avLst>
          </a:prstGeom>
          <a:noFill/>
          <a:ln w="9525" cap="flat" cmpd="sng">
            <a:solidFill>
              <a:srgbClr val="00707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7" name="Google Shape;97;p4"/>
          <p:cNvSpPr/>
          <p:nvPr/>
        </p:nvSpPr>
        <p:spPr>
          <a:xfrm rot="5400000">
            <a:off x="8455975" y="4580950"/>
            <a:ext cx="485400" cy="334800"/>
          </a:xfrm>
          <a:prstGeom prst="rightArrow">
            <a:avLst>
              <a:gd name="adj1" fmla="val 50000"/>
              <a:gd name="adj2" fmla="val 50000"/>
            </a:avLst>
          </a:prstGeom>
          <a:noFill/>
          <a:ln w="9525" cap="flat" cmpd="sng">
            <a:solidFill>
              <a:srgbClr val="00707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8" name="Google Shape;98;p4"/>
          <p:cNvSpPr/>
          <p:nvPr/>
        </p:nvSpPr>
        <p:spPr>
          <a:xfrm>
            <a:off x="7301600" y="2427892"/>
            <a:ext cx="296397" cy="419653"/>
          </a:xfrm>
          <a:prstGeom prst="rect">
            <a:avLst/>
          </a:prstGeom>
        </p:spPr>
        <p:txBody>
          <a:bodyPr>
            <a:prstTxWarp prst="textPlain">
              <a:avLst/>
            </a:prstTxWarp>
          </a:bodyPr>
          <a:lstStyle/>
          <a:p>
            <a:pPr lvl="0" algn="ctr"/>
            <a:r>
              <a:rPr b="1" i="0" dirty="0">
                <a:ln>
                  <a:noFill/>
                </a:ln>
                <a:solidFill>
                  <a:srgbClr val="6AA84F"/>
                </a:solidFill>
                <a:latin typeface="Montserrat"/>
              </a:rPr>
              <a:t>2</a:t>
            </a:r>
          </a:p>
        </p:txBody>
      </p:sp>
      <p:sp>
        <p:nvSpPr>
          <p:cNvPr id="99" name="Google Shape;99;p4"/>
          <p:cNvSpPr/>
          <p:nvPr/>
        </p:nvSpPr>
        <p:spPr>
          <a:xfrm>
            <a:off x="8668228" y="988756"/>
            <a:ext cx="354503" cy="423175"/>
          </a:xfrm>
          <a:prstGeom prst="rect">
            <a:avLst/>
          </a:prstGeom>
        </p:spPr>
        <p:txBody>
          <a:bodyPr>
            <a:prstTxWarp prst="textPlain">
              <a:avLst/>
            </a:prstTxWarp>
          </a:bodyPr>
          <a:lstStyle/>
          <a:p>
            <a:pPr lvl="0" algn="ctr"/>
            <a:r>
              <a:rPr b="0" i="0" dirty="0">
                <a:ln>
                  <a:noFill/>
                </a:ln>
                <a:solidFill>
                  <a:srgbClr val="6AA84F"/>
                </a:solidFill>
                <a:latin typeface="Abril Fatface"/>
              </a:rPr>
              <a:t>0</a:t>
            </a:r>
          </a:p>
        </p:txBody>
      </p:sp>
      <p:sp>
        <p:nvSpPr>
          <p:cNvPr id="100" name="Google Shape;100;p4"/>
          <p:cNvSpPr/>
          <p:nvPr/>
        </p:nvSpPr>
        <p:spPr>
          <a:xfrm>
            <a:off x="8763900" y="3127993"/>
            <a:ext cx="279674" cy="289206"/>
          </a:xfrm>
          <a:prstGeom prst="rect">
            <a:avLst/>
          </a:prstGeom>
        </p:spPr>
        <p:txBody>
          <a:bodyPr>
            <a:prstTxWarp prst="textPlain">
              <a:avLst/>
            </a:prstTxWarp>
          </a:bodyPr>
          <a:lstStyle/>
          <a:p>
            <a:pPr lvl="0" algn="ctr"/>
            <a:r>
              <a:rPr b="1" i="0" dirty="0">
                <a:ln>
                  <a:noFill/>
                </a:ln>
                <a:solidFill>
                  <a:srgbClr val="6AA84F"/>
                </a:solidFill>
                <a:latin typeface="Montserrat"/>
              </a:rPr>
              <a:t>¥</a:t>
            </a:r>
          </a:p>
        </p:txBody>
      </p:sp>
      <p:sp>
        <p:nvSpPr>
          <p:cNvPr id="101" name="Google Shape;101;p4"/>
          <p:cNvSpPr/>
          <p:nvPr/>
        </p:nvSpPr>
        <p:spPr>
          <a:xfrm>
            <a:off x="7233391" y="1950962"/>
            <a:ext cx="236741" cy="289200"/>
          </a:xfrm>
          <a:prstGeom prst="rect">
            <a:avLst/>
          </a:prstGeom>
        </p:spPr>
        <p:txBody>
          <a:bodyPr>
            <a:prstTxWarp prst="textPlain">
              <a:avLst/>
            </a:prstTxWarp>
          </a:bodyPr>
          <a:lstStyle/>
          <a:p>
            <a:pPr lvl="0" algn="ctr"/>
            <a:r>
              <a:rPr b="0" i="0" dirty="0">
                <a:ln>
                  <a:noFill/>
                </a:ln>
                <a:solidFill>
                  <a:srgbClr val="00FFFF">
                    <a:alpha val="13460"/>
                  </a:srgbClr>
                </a:solidFill>
                <a:latin typeface="Abril Fatface"/>
              </a:rPr>
              <a:t>4</a:t>
            </a:r>
          </a:p>
        </p:txBody>
      </p:sp>
      <p:sp>
        <p:nvSpPr>
          <p:cNvPr id="102" name="Google Shape;102;p4"/>
          <p:cNvSpPr/>
          <p:nvPr/>
        </p:nvSpPr>
        <p:spPr>
          <a:xfrm>
            <a:off x="6811905" y="-87455"/>
            <a:ext cx="652469" cy="905451"/>
          </a:xfrm>
          <a:prstGeom prst="rect">
            <a:avLst/>
          </a:prstGeom>
        </p:spPr>
        <p:txBody>
          <a:bodyPr>
            <a:prstTxWarp prst="textPlain">
              <a:avLst/>
            </a:prstTxWarp>
          </a:bodyPr>
          <a:lstStyle/>
          <a:p>
            <a:pPr lvl="0" algn="ctr"/>
            <a:r>
              <a:rPr b="1" i="0" dirty="0">
                <a:ln>
                  <a:noFill/>
                </a:ln>
                <a:solidFill>
                  <a:srgbClr val="00FFFF">
                    <a:alpha val="13460"/>
                  </a:srgbClr>
                </a:solidFill>
                <a:latin typeface="Montserrat"/>
              </a:rPr>
              <a:t>6</a:t>
            </a:r>
          </a:p>
        </p:txBody>
      </p:sp>
      <p:sp>
        <p:nvSpPr>
          <p:cNvPr id="103" name="Google Shape;103;p4"/>
          <p:cNvSpPr/>
          <p:nvPr/>
        </p:nvSpPr>
        <p:spPr>
          <a:xfrm>
            <a:off x="7662627" y="662323"/>
            <a:ext cx="87722" cy="216666"/>
          </a:xfrm>
          <a:prstGeom prst="rect">
            <a:avLst/>
          </a:prstGeom>
        </p:spPr>
        <p:txBody>
          <a:bodyPr>
            <a:prstTxWarp prst="textPlain">
              <a:avLst/>
            </a:prstTxWarp>
          </a:bodyPr>
          <a:lstStyle/>
          <a:p>
            <a:pPr lvl="0" algn="ctr"/>
            <a:r>
              <a:rPr b="1" i="0" dirty="0">
                <a:ln>
                  <a:noFill/>
                </a:ln>
                <a:solidFill>
                  <a:srgbClr val="6AA84F"/>
                </a:solidFill>
                <a:latin typeface="Montserrat"/>
              </a:rPr>
              <a:t>1</a:t>
            </a:r>
          </a:p>
        </p:txBody>
      </p:sp>
      <p:sp>
        <p:nvSpPr>
          <p:cNvPr id="104" name="Google Shape;104;p4"/>
          <p:cNvSpPr/>
          <p:nvPr/>
        </p:nvSpPr>
        <p:spPr>
          <a:xfrm>
            <a:off x="6992802" y="3859303"/>
            <a:ext cx="164400" cy="225324"/>
          </a:xfrm>
          <a:prstGeom prst="rect">
            <a:avLst/>
          </a:prstGeom>
        </p:spPr>
        <p:txBody>
          <a:bodyPr>
            <a:prstTxWarp prst="textPlain">
              <a:avLst/>
            </a:prstTxWarp>
          </a:bodyPr>
          <a:lstStyle/>
          <a:p>
            <a:pPr lvl="0" algn="ctr"/>
            <a:r>
              <a:rPr b="1" i="0" dirty="0">
                <a:ln>
                  <a:noFill/>
                </a:ln>
                <a:solidFill>
                  <a:srgbClr val="6AA84F"/>
                </a:solidFill>
                <a:latin typeface="Montserrat"/>
              </a:rPr>
              <a:t>4</a:t>
            </a:r>
          </a:p>
        </p:txBody>
      </p:sp>
      <p:sp>
        <p:nvSpPr>
          <p:cNvPr id="105" name="Google Shape;105;p4"/>
          <p:cNvSpPr/>
          <p:nvPr/>
        </p:nvSpPr>
        <p:spPr>
          <a:xfrm>
            <a:off x="6897399" y="729426"/>
            <a:ext cx="236725" cy="344536"/>
          </a:xfrm>
          <a:prstGeom prst="rect">
            <a:avLst/>
          </a:prstGeom>
        </p:spPr>
        <p:txBody>
          <a:bodyPr>
            <a:prstTxWarp prst="textPlain">
              <a:avLst/>
            </a:prstTxWarp>
          </a:bodyPr>
          <a:lstStyle/>
          <a:p>
            <a:pPr lvl="0" algn="ctr"/>
            <a:r>
              <a:rPr b="0" i="0" dirty="0">
                <a:ln>
                  <a:noFill/>
                </a:ln>
                <a:solidFill>
                  <a:srgbClr val="6AA84F"/>
                </a:solidFill>
                <a:latin typeface="Abril Fatface"/>
              </a:rPr>
              <a:t>5</a:t>
            </a:r>
          </a:p>
        </p:txBody>
      </p:sp>
      <p:sp>
        <p:nvSpPr>
          <p:cNvPr id="106" name="Google Shape;106;p4"/>
          <p:cNvSpPr/>
          <p:nvPr/>
        </p:nvSpPr>
        <p:spPr>
          <a:xfrm>
            <a:off x="8925943" y="4066263"/>
            <a:ext cx="236725" cy="304233"/>
          </a:xfrm>
          <a:prstGeom prst="rect">
            <a:avLst/>
          </a:prstGeom>
        </p:spPr>
        <p:txBody>
          <a:bodyPr>
            <a:prstTxWarp prst="textPlain">
              <a:avLst/>
            </a:prstTxWarp>
          </a:bodyPr>
          <a:lstStyle/>
          <a:p>
            <a:pPr lvl="0" algn="ctr"/>
            <a:r>
              <a:rPr b="0" i="0" dirty="0">
                <a:ln>
                  <a:noFill/>
                </a:ln>
                <a:solidFill>
                  <a:srgbClr val="6AA84F"/>
                </a:solidFill>
                <a:latin typeface="Abril Fatface"/>
              </a:rPr>
              <a:t>8</a:t>
            </a:r>
          </a:p>
        </p:txBody>
      </p:sp>
      <p:sp>
        <p:nvSpPr>
          <p:cNvPr id="107" name="Google Shape;107;p4"/>
          <p:cNvSpPr txBox="1">
            <a:spLocks noGrp="1"/>
          </p:cNvSpPr>
          <p:nvPr>
            <p:ph type="sldNum" idx="12"/>
          </p:nvPr>
        </p:nvSpPr>
        <p:spPr>
          <a:xfrm>
            <a:off x="76200" y="39925"/>
            <a:ext cx="548700" cy="360000"/>
          </a:xfrm>
          <a:prstGeom prst="rect">
            <a:avLst/>
          </a:prstGeom>
        </p:spPr>
        <p:txBody>
          <a:bodyPr spcFirstLastPara="1" wrap="square" lIns="91425" tIns="91425" rIns="91425" bIns="91425" anchor="t" anchorCtr="0">
            <a:no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marL="0" lvl="0" indent="0" algn="l"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108"/>
        <p:cNvGrpSpPr/>
        <p:nvPr/>
      </p:nvGrpSpPr>
      <p:grpSpPr>
        <a:xfrm>
          <a:off x="0" y="0"/>
          <a:ext cx="0" cy="0"/>
          <a:chOff x="0" y="0"/>
          <a:chExt cx="0" cy="0"/>
        </a:xfrm>
      </p:grpSpPr>
      <p:sp>
        <p:nvSpPr>
          <p:cNvPr id="109" name="Google Shape;109;p5"/>
          <p:cNvSpPr/>
          <p:nvPr/>
        </p:nvSpPr>
        <p:spPr>
          <a:xfrm>
            <a:off x="7123399" y="2945300"/>
            <a:ext cx="1604425" cy="2273251"/>
          </a:xfrm>
          <a:prstGeom prst="rect">
            <a:avLst/>
          </a:prstGeom>
        </p:spPr>
        <p:txBody>
          <a:bodyPr>
            <a:prstTxWarp prst="textPlain">
              <a:avLst/>
            </a:prstTxWarp>
          </a:bodyPr>
          <a:lstStyle/>
          <a:p>
            <a:pPr lvl="0" algn="ctr"/>
            <a:r>
              <a:rPr b="1" i="0" dirty="0">
                <a:ln>
                  <a:noFill/>
                </a:ln>
                <a:solidFill>
                  <a:srgbClr val="00BFC9">
                    <a:alpha val="45000"/>
                  </a:srgbClr>
                </a:solidFill>
                <a:latin typeface="Montserrat"/>
              </a:rPr>
              <a:t>5</a:t>
            </a:r>
          </a:p>
        </p:txBody>
      </p:sp>
      <p:sp>
        <p:nvSpPr>
          <p:cNvPr id="110" name="Google Shape;110;p5"/>
          <p:cNvSpPr/>
          <p:nvPr/>
        </p:nvSpPr>
        <p:spPr>
          <a:xfrm>
            <a:off x="8411549" y="1666550"/>
            <a:ext cx="774325" cy="1088276"/>
          </a:xfrm>
          <a:prstGeom prst="rect">
            <a:avLst/>
          </a:prstGeom>
        </p:spPr>
        <p:txBody>
          <a:bodyPr>
            <a:prstTxWarp prst="textPlain">
              <a:avLst/>
            </a:prstTxWarp>
          </a:bodyPr>
          <a:lstStyle/>
          <a:p>
            <a:pPr lvl="0" algn="ctr"/>
            <a:r>
              <a:rPr b="0" i="0" dirty="0">
                <a:ln>
                  <a:noFill/>
                </a:ln>
                <a:solidFill>
                  <a:srgbClr val="00BFC9">
                    <a:alpha val="45000"/>
                  </a:srgbClr>
                </a:solidFill>
                <a:latin typeface="Abril Fatface"/>
              </a:rPr>
              <a:t>3</a:t>
            </a:r>
          </a:p>
        </p:txBody>
      </p:sp>
      <p:sp>
        <p:nvSpPr>
          <p:cNvPr id="111" name="Google Shape;111;p5"/>
          <p:cNvSpPr/>
          <p:nvPr/>
        </p:nvSpPr>
        <p:spPr>
          <a:xfrm>
            <a:off x="6567123" y="2997749"/>
            <a:ext cx="844060" cy="905442"/>
          </a:xfrm>
          <a:prstGeom prst="rect">
            <a:avLst/>
          </a:prstGeom>
        </p:spPr>
        <p:txBody>
          <a:bodyPr>
            <a:prstTxWarp prst="textPlain">
              <a:avLst/>
            </a:prstTxWarp>
          </a:bodyPr>
          <a:lstStyle/>
          <a:p>
            <a:pPr lvl="0" algn="ctr"/>
            <a:r>
              <a:rPr b="1" i="0" dirty="0">
                <a:ln>
                  <a:noFill/>
                </a:ln>
                <a:solidFill>
                  <a:srgbClr val="00FFFF">
                    <a:alpha val="13460"/>
                  </a:srgbClr>
                </a:solidFill>
                <a:latin typeface="Montserrat"/>
              </a:rPr>
              <a:t>€</a:t>
            </a:r>
          </a:p>
        </p:txBody>
      </p:sp>
      <p:sp>
        <p:nvSpPr>
          <p:cNvPr id="112" name="Google Shape;112;p5"/>
          <p:cNvSpPr/>
          <p:nvPr/>
        </p:nvSpPr>
        <p:spPr>
          <a:xfrm>
            <a:off x="7702425" y="944674"/>
            <a:ext cx="692017" cy="889382"/>
          </a:xfrm>
          <a:prstGeom prst="rect">
            <a:avLst/>
          </a:prstGeom>
        </p:spPr>
        <p:txBody>
          <a:bodyPr>
            <a:prstTxWarp prst="textPlain">
              <a:avLst/>
            </a:prstTxWarp>
          </a:bodyPr>
          <a:lstStyle/>
          <a:p>
            <a:pPr lvl="0" algn="ctr"/>
            <a:r>
              <a:rPr b="0" i="0" dirty="0">
                <a:ln>
                  <a:noFill/>
                </a:ln>
                <a:solidFill>
                  <a:srgbClr val="00FFFF">
                    <a:alpha val="13460"/>
                  </a:srgbClr>
                </a:solidFill>
                <a:latin typeface="Abril Fatface"/>
              </a:rPr>
              <a:t>9</a:t>
            </a:r>
          </a:p>
        </p:txBody>
      </p:sp>
      <p:sp>
        <p:nvSpPr>
          <p:cNvPr id="113" name="Google Shape;113;p5"/>
          <p:cNvSpPr/>
          <p:nvPr/>
        </p:nvSpPr>
        <p:spPr>
          <a:xfrm>
            <a:off x="8482541" y="3571675"/>
            <a:ext cx="432249" cy="668625"/>
          </a:xfrm>
          <a:prstGeom prst="rect">
            <a:avLst/>
          </a:prstGeom>
        </p:spPr>
        <p:txBody>
          <a:bodyPr>
            <a:prstTxWarp prst="textPlain">
              <a:avLst/>
            </a:prstTxWarp>
          </a:bodyPr>
          <a:lstStyle/>
          <a:p>
            <a:pPr lvl="0" algn="ctr"/>
            <a:r>
              <a:rPr b="0" i="0" dirty="0">
                <a:ln>
                  <a:noFill/>
                </a:ln>
                <a:solidFill>
                  <a:srgbClr val="00BFC9">
                    <a:alpha val="45000"/>
                  </a:srgbClr>
                </a:solidFill>
                <a:latin typeface="Abril Fatface"/>
              </a:rPr>
              <a:t>7</a:t>
            </a:r>
          </a:p>
        </p:txBody>
      </p:sp>
      <p:sp>
        <p:nvSpPr>
          <p:cNvPr id="114" name="Google Shape;114;p5"/>
          <p:cNvSpPr/>
          <p:nvPr/>
        </p:nvSpPr>
        <p:spPr>
          <a:xfrm>
            <a:off x="7956575" y="-147125"/>
            <a:ext cx="968665" cy="1446867"/>
          </a:xfrm>
          <a:prstGeom prst="rect">
            <a:avLst/>
          </a:prstGeom>
        </p:spPr>
        <p:txBody>
          <a:bodyPr>
            <a:prstTxWarp prst="textPlain">
              <a:avLst/>
            </a:prstTxWarp>
          </a:bodyPr>
          <a:lstStyle/>
          <a:p>
            <a:pPr lvl="0" algn="ctr"/>
            <a:r>
              <a:rPr b="1" i="0" dirty="0">
                <a:ln>
                  <a:noFill/>
                </a:ln>
                <a:solidFill>
                  <a:srgbClr val="00BFC9">
                    <a:alpha val="45000"/>
                  </a:srgbClr>
                </a:solidFill>
                <a:latin typeface="Montserrat"/>
              </a:rPr>
              <a:t>$</a:t>
            </a:r>
          </a:p>
        </p:txBody>
      </p:sp>
      <p:sp>
        <p:nvSpPr>
          <p:cNvPr id="115" name="Google Shape;115;p5"/>
          <p:cNvSpPr/>
          <p:nvPr/>
        </p:nvSpPr>
        <p:spPr>
          <a:xfrm>
            <a:off x="7524777" y="-48672"/>
            <a:ext cx="432250" cy="597585"/>
          </a:xfrm>
          <a:prstGeom prst="rect">
            <a:avLst/>
          </a:prstGeom>
        </p:spPr>
        <p:txBody>
          <a:bodyPr>
            <a:prstTxWarp prst="textPlain">
              <a:avLst/>
            </a:prstTxWarp>
          </a:bodyPr>
          <a:lstStyle/>
          <a:p>
            <a:pPr lvl="0" algn="ctr"/>
            <a:r>
              <a:rPr b="0" i="0" dirty="0">
                <a:ln>
                  <a:noFill/>
                </a:ln>
                <a:solidFill>
                  <a:srgbClr val="00FFFF">
                    <a:alpha val="13460"/>
                  </a:srgbClr>
                </a:solidFill>
                <a:latin typeface="Abril Fatface"/>
              </a:rPr>
              <a:t>£</a:t>
            </a:r>
          </a:p>
        </p:txBody>
      </p:sp>
      <p:sp>
        <p:nvSpPr>
          <p:cNvPr id="116" name="Google Shape;116;p5"/>
          <p:cNvSpPr/>
          <p:nvPr/>
        </p:nvSpPr>
        <p:spPr>
          <a:xfrm>
            <a:off x="7153450" y="1200149"/>
            <a:ext cx="336025" cy="620550"/>
          </a:xfrm>
          <a:prstGeom prst="rect">
            <a:avLst/>
          </a:prstGeom>
        </p:spPr>
        <p:txBody>
          <a:bodyPr>
            <a:prstTxWarp prst="textPlain">
              <a:avLst/>
            </a:prstTxWarp>
          </a:bodyPr>
          <a:lstStyle/>
          <a:p>
            <a:pPr lvl="0" algn="ctr"/>
            <a:r>
              <a:rPr b="0" i="0" dirty="0">
                <a:ln>
                  <a:noFill/>
                </a:ln>
                <a:solidFill>
                  <a:srgbClr val="00BFC9">
                    <a:alpha val="45000"/>
                  </a:srgbClr>
                </a:solidFill>
                <a:latin typeface="Abril Fatface"/>
              </a:rPr>
              <a:t>1</a:t>
            </a:r>
          </a:p>
        </p:txBody>
      </p:sp>
      <p:sp>
        <p:nvSpPr>
          <p:cNvPr id="117" name="Google Shape;117;p5"/>
          <p:cNvSpPr/>
          <p:nvPr/>
        </p:nvSpPr>
        <p:spPr>
          <a:xfrm>
            <a:off x="7524775" y="1713000"/>
            <a:ext cx="1106400" cy="1498051"/>
          </a:xfrm>
          <a:prstGeom prst="rect">
            <a:avLst/>
          </a:prstGeom>
        </p:spPr>
        <p:txBody>
          <a:bodyPr>
            <a:prstTxWarp prst="textPlain">
              <a:avLst/>
            </a:prstTxWarp>
          </a:bodyPr>
          <a:lstStyle/>
          <a:p>
            <a:pPr lvl="0" algn="ctr"/>
            <a:r>
              <a:rPr b="1" i="0" dirty="0">
                <a:ln>
                  <a:noFill/>
                </a:ln>
                <a:solidFill>
                  <a:srgbClr val="00FFFF">
                    <a:alpha val="13460"/>
                  </a:srgbClr>
                </a:solidFill>
                <a:latin typeface="Montserrat"/>
              </a:rPr>
              <a:t>8</a:t>
            </a:r>
          </a:p>
        </p:txBody>
      </p:sp>
      <p:sp>
        <p:nvSpPr>
          <p:cNvPr id="118" name="Google Shape;118;p5"/>
          <p:cNvSpPr/>
          <p:nvPr/>
        </p:nvSpPr>
        <p:spPr>
          <a:xfrm rot="-5400000">
            <a:off x="7167502" y="893428"/>
            <a:ext cx="564600" cy="444900"/>
          </a:xfrm>
          <a:prstGeom prst="rightArrow">
            <a:avLst>
              <a:gd name="adj1" fmla="val 50000"/>
              <a:gd name="adj2" fmla="val 50000"/>
            </a:avLst>
          </a:prstGeom>
          <a:noFill/>
          <a:ln w="9525" cap="flat" cmpd="sng">
            <a:solidFill>
              <a:srgbClr val="00707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9" name="Google Shape;119;p5"/>
          <p:cNvSpPr/>
          <p:nvPr/>
        </p:nvSpPr>
        <p:spPr>
          <a:xfrm rot="5400000">
            <a:off x="8455975" y="4580950"/>
            <a:ext cx="485400" cy="334800"/>
          </a:xfrm>
          <a:prstGeom prst="rightArrow">
            <a:avLst>
              <a:gd name="adj1" fmla="val 50000"/>
              <a:gd name="adj2" fmla="val 50000"/>
            </a:avLst>
          </a:prstGeom>
          <a:noFill/>
          <a:ln w="9525" cap="flat" cmpd="sng">
            <a:solidFill>
              <a:srgbClr val="00707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0" name="Google Shape;120;p5"/>
          <p:cNvSpPr/>
          <p:nvPr/>
        </p:nvSpPr>
        <p:spPr>
          <a:xfrm>
            <a:off x="7301600" y="2427892"/>
            <a:ext cx="296397" cy="419653"/>
          </a:xfrm>
          <a:prstGeom prst="rect">
            <a:avLst/>
          </a:prstGeom>
        </p:spPr>
        <p:txBody>
          <a:bodyPr>
            <a:prstTxWarp prst="textPlain">
              <a:avLst/>
            </a:prstTxWarp>
          </a:bodyPr>
          <a:lstStyle/>
          <a:p>
            <a:pPr lvl="0" algn="ctr"/>
            <a:r>
              <a:rPr b="1" i="0" dirty="0">
                <a:ln>
                  <a:noFill/>
                </a:ln>
                <a:solidFill>
                  <a:srgbClr val="6AA84F"/>
                </a:solidFill>
                <a:latin typeface="Montserrat"/>
              </a:rPr>
              <a:t>2</a:t>
            </a:r>
          </a:p>
        </p:txBody>
      </p:sp>
      <p:sp>
        <p:nvSpPr>
          <p:cNvPr id="121" name="Google Shape;121;p5"/>
          <p:cNvSpPr/>
          <p:nvPr/>
        </p:nvSpPr>
        <p:spPr>
          <a:xfrm>
            <a:off x="8668228" y="988756"/>
            <a:ext cx="354503" cy="423175"/>
          </a:xfrm>
          <a:prstGeom prst="rect">
            <a:avLst/>
          </a:prstGeom>
        </p:spPr>
        <p:txBody>
          <a:bodyPr>
            <a:prstTxWarp prst="textPlain">
              <a:avLst/>
            </a:prstTxWarp>
          </a:bodyPr>
          <a:lstStyle/>
          <a:p>
            <a:pPr lvl="0" algn="ctr"/>
            <a:r>
              <a:rPr b="0" i="0" dirty="0">
                <a:ln>
                  <a:noFill/>
                </a:ln>
                <a:solidFill>
                  <a:srgbClr val="6AA84F"/>
                </a:solidFill>
                <a:latin typeface="Abril Fatface"/>
              </a:rPr>
              <a:t>0</a:t>
            </a:r>
          </a:p>
        </p:txBody>
      </p:sp>
      <p:sp>
        <p:nvSpPr>
          <p:cNvPr id="122" name="Google Shape;122;p5"/>
          <p:cNvSpPr/>
          <p:nvPr/>
        </p:nvSpPr>
        <p:spPr>
          <a:xfrm>
            <a:off x="8763900" y="3127993"/>
            <a:ext cx="279674" cy="289206"/>
          </a:xfrm>
          <a:prstGeom prst="rect">
            <a:avLst/>
          </a:prstGeom>
        </p:spPr>
        <p:txBody>
          <a:bodyPr>
            <a:prstTxWarp prst="textPlain">
              <a:avLst/>
            </a:prstTxWarp>
          </a:bodyPr>
          <a:lstStyle/>
          <a:p>
            <a:pPr lvl="0" algn="ctr"/>
            <a:r>
              <a:rPr b="1" i="0" dirty="0">
                <a:ln>
                  <a:noFill/>
                </a:ln>
                <a:solidFill>
                  <a:srgbClr val="6AA84F"/>
                </a:solidFill>
                <a:latin typeface="Montserrat"/>
              </a:rPr>
              <a:t>¥</a:t>
            </a:r>
          </a:p>
        </p:txBody>
      </p:sp>
      <p:sp>
        <p:nvSpPr>
          <p:cNvPr id="123" name="Google Shape;123;p5"/>
          <p:cNvSpPr/>
          <p:nvPr/>
        </p:nvSpPr>
        <p:spPr>
          <a:xfrm>
            <a:off x="7233391" y="1950962"/>
            <a:ext cx="236741" cy="289200"/>
          </a:xfrm>
          <a:prstGeom prst="rect">
            <a:avLst/>
          </a:prstGeom>
        </p:spPr>
        <p:txBody>
          <a:bodyPr>
            <a:prstTxWarp prst="textPlain">
              <a:avLst/>
            </a:prstTxWarp>
          </a:bodyPr>
          <a:lstStyle/>
          <a:p>
            <a:pPr lvl="0" algn="ctr"/>
            <a:r>
              <a:rPr b="0" i="0" dirty="0">
                <a:ln>
                  <a:noFill/>
                </a:ln>
                <a:solidFill>
                  <a:srgbClr val="00FFFF">
                    <a:alpha val="13460"/>
                  </a:srgbClr>
                </a:solidFill>
                <a:latin typeface="Abril Fatface"/>
              </a:rPr>
              <a:t>4</a:t>
            </a:r>
          </a:p>
        </p:txBody>
      </p:sp>
      <p:sp>
        <p:nvSpPr>
          <p:cNvPr id="124" name="Google Shape;124;p5"/>
          <p:cNvSpPr/>
          <p:nvPr/>
        </p:nvSpPr>
        <p:spPr>
          <a:xfrm>
            <a:off x="6811905" y="-87455"/>
            <a:ext cx="652469" cy="905451"/>
          </a:xfrm>
          <a:prstGeom prst="rect">
            <a:avLst/>
          </a:prstGeom>
        </p:spPr>
        <p:txBody>
          <a:bodyPr>
            <a:prstTxWarp prst="textPlain">
              <a:avLst/>
            </a:prstTxWarp>
          </a:bodyPr>
          <a:lstStyle/>
          <a:p>
            <a:pPr lvl="0" algn="ctr"/>
            <a:r>
              <a:rPr b="1" i="0" dirty="0">
                <a:ln>
                  <a:noFill/>
                </a:ln>
                <a:solidFill>
                  <a:srgbClr val="00FFFF">
                    <a:alpha val="13460"/>
                  </a:srgbClr>
                </a:solidFill>
                <a:latin typeface="Montserrat"/>
              </a:rPr>
              <a:t>6</a:t>
            </a:r>
          </a:p>
        </p:txBody>
      </p:sp>
      <p:sp>
        <p:nvSpPr>
          <p:cNvPr id="125" name="Google Shape;125;p5"/>
          <p:cNvSpPr/>
          <p:nvPr/>
        </p:nvSpPr>
        <p:spPr>
          <a:xfrm>
            <a:off x="7662627" y="662323"/>
            <a:ext cx="87722" cy="216666"/>
          </a:xfrm>
          <a:prstGeom prst="rect">
            <a:avLst/>
          </a:prstGeom>
        </p:spPr>
        <p:txBody>
          <a:bodyPr>
            <a:prstTxWarp prst="textPlain">
              <a:avLst/>
            </a:prstTxWarp>
          </a:bodyPr>
          <a:lstStyle/>
          <a:p>
            <a:pPr lvl="0" algn="ctr"/>
            <a:r>
              <a:rPr b="1" i="0" dirty="0">
                <a:ln>
                  <a:noFill/>
                </a:ln>
                <a:solidFill>
                  <a:srgbClr val="6AA84F"/>
                </a:solidFill>
                <a:latin typeface="Montserrat"/>
              </a:rPr>
              <a:t>1</a:t>
            </a:r>
          </a:p>
        </p:txBody>
      </p:sp>
      <p:sp>
        <p:nvSpPr>
          <p:cNvPr id="126" name="Google Shape;126;p5"/>
          <p:cNvSpPr/>
          <p:nvPr/>
        </p:nvSpPr>
        <p:spPr>
          <a:xfrm>
            <a:off x="6992802" y="3859303"/>
            <a:ext cx="164400" cy="225324"/>
          </a:xfrm>
          <a:prstGeom prst="rect">
            <a:avLst/>
          </a:prstGeom>
        </p:spPr>
        <p:txBody>
          <a:bodyPr>
            <a:prstTxWarp prst="textPlain">
              <a:avLst/>
            </a:prstTxWarp>
          </a:bodyPr>
          <a:lstStyle/>
          <a:p>
            <a:pPr lvl="0" algn="ctr"/>
            <a:r>
              <a:rPr b="1" i="0" dirty="0">
                <a:ln>
                  <a:noFill/>
                </a:ln>
                <a:solidFill>
                  <a:srgbClr val="6AA84F"/>
                </a:solidFill>
                <a:latin typeface="Montserrat"/>
              </a:rPr>
              <a:t>4</a:t>
            </a:r>
          </a:p>
        </p:txBody>
      </p:sp>
      <p:sp>
        <p:nvSpPr>
          <p:cNvPr id="127" name="Google Shape;127;p5"/>
          <p:cNvSpPr/>
          <p:nvPr/>
        </p:nvSpPr>
        <p:spPr>
          <a:xfrm>
            <a:off x="6897399" y="729426"/>
            <a:ext cx="236725" cy="344536"/>
          </a:xfrm>
          <a:prstGeom prst="rect">
            <a:avLst/>
          </a:prstGeom>
        </p:spPr>
        <p:txBody>
          <a:bodyPr>
            <a:prstTxWarp prst="textPlain">
              <a:avLst/>
            </a:prstTxWarp>
          </a:bodyPr>
          <a:lstStyle/>
          <a:p>
            <a:pPr lvl="0" algn="ctr"/>
            <a:r>
              <a:rPr b="0" i="0" dirty="0">
                <a:ln>
                  <a:noFill/>
                </a:ln>
                <a:solidFill>
                  <a:srgbClr val="6AA84F"/>
                </a:solidFill>
                <a:latin typeface="Abril Fatface"/>
              </a:rPr>
              <a:t>5</a:t>
            </a:r>
          </a:p>
        </p:txBody>
      </p:sp>
      <p:sp>
        <p:nvSpPr>
          <p:cNvPr id="128" name="Google Shape;128;p5"/>
          <p:cNvSpPr/>
          <p:nvPr/>
        </p:nvSpPr>
        <p:spPr>
          <a:xfrm>
            <a:off x="8925943" y="4066263"/>
            <a:ext cx="236725" cy="304233"/>
          </a:xfrm>
          <a:prstGeom prst="rect">
            <a:avLst/>
          </a:prstGeom>
        </p:spPr>
        <p:txBody>
          <a:bodyPr>
            <a:prstTxWarp prst="textPlain">
              <a:avLst/>
            </a:prstTxWarp>
          </a:bodyPr>
          <a:lstStyle/>
          <a:p>
            <a:pPr lvl="0" algn="ctr"/>
            <a:r>
              <a:rPr b="0" i="0" dirty="0">
                <a:ln>
                  <a:noFill/>
                </a:ln>
                <a:solidFill>
                  <a:srgbClr val="6AA84F"/>
                </a:solidFill>
                <a:latin typeface="Abril Fatface"/>
              </a:rPr>
              <a:t>8</a:t>
            </a:r>
          </a:p>
        </p:txBody>
      </p:sp>
      <p:sp>
        <p:nvSpPr>
          <p:cNvPr id="129" name="Google Shape;129;p5"/>
          <p:cNvSpPr txBox="1">
            <a:spLocks noGrp="1"/>
          </p:cNvSpPr>
          <p:nvPr>
            <p:ph type="title"/>
          </p:nvPr>
        </p:nvSpPr>
        <p:spPr>
          <a:xfrm>
            <a:off x="717780" y="780900"/>
            <a:ext cx="5169000" cy="6975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a:endParaRPr/>
          </a:p>
        </p:txBody>
      </p:sp>
      <p:sp>
        <p:nvSpPr>
          <p:cNvPr id="130" name="Google Shape;130;p5"/>
          <p:cNvSpPr txBox="1">
            <a:spLocks noGrp="1"/>
          </p:cNvSpPr>
          <p:nvPr>
            <p:ph type="body" idx="1"/>
          </p:nvPr>
        </p:nvSpPr>
        <p:spPr>
          <a:xfrm>
            <a:off x="717780" y="1513574"/>
            <a:ext cx="5169000" cy="3031200"/>
          </a:xfrm>
          <a:prstGeom prst="rect">
            <a:avLst/>
          </a:prstGeom>
        </p:spPr>
        <p:txBody>
          <a:bodyPr spcFirstLastPara="1" wrap="square" lIns="91425" tIns="91425" rIns="91425" bIns="91425" anchor="t" anchorCtr="0">
            <a:noAutofit/>
          </a:bodyPr>
          <a:lstStyle>
            <a:lvl1pPr marL="457200" lvl="0" indent="-381000">
              <a:spcBef>
                <a:spcPts val="600"/>
              </a:spcBef>
              <a:spcAft>
                <a:spcPts val="0"/>
              </a:spcAft>
              <a:buSzPts val="2400"/>
              <a:buChar char="⊸"/>
              <a:defRPr/>
            </a:lvl1pPr>
            <a:lvl2pPr marL="914400" lvl="1" indent="-381000">
              <a:spcBef>
                <a:spcPts val="0"/>
              </a:spcBef>
              <a:spcAft>
                <a:spcPts val="0"/>
              </a:spcAft>
              <a:buSzPts val="2400"/>
              <a:buChar char="▫"/>
              <a:defRPr/>
            </a:lvl2pPr>
            <a:lvl3pPr marL="1371600" lvl="2" indent="-381000">
              <a:spcBef>
                <a:spcPts val="0"/>
              </a:spcBef>
              <a:spcAft>
                <a:spcPts val="0"/>
              </a:spcAft>
              <a:buSzPts val="2400"/>
              <a:buChar char="⋅"/>
              <a:defRPr/>
            </a:lvl3pPr>
            <a:lvl4pPr marL="1828800" lvl="3" indent="-381000">
              <a:spcBef>
                <a:spcPts val="0"/>
              </a:spcBef>
              <a:spcAft>
                <a:spcPts val="0"/>
              </a:spcAft>
              <a:buSzPts val="2400"/>
              <a:buChar char="●"/>
              <a:defRPr/>
            </a:lvl4pPr>
            <a:lvl5pPr marL="2286000" lvl="4" indent="-381000">
              <a:spcBef>
                <a:spcPts val="0"/>
              </a:spcBef>
              <a:spcAft>
                <a:spcPts val="0"/>
              </a:spcAft>
              <a:buSzPts val="2400"/>
              <a:buChar char="○"/>
              <a:defRPr/>
            </a:lvl5pPr>
            <a:lvl6pPr marL="2743200" lvl="5" indent="-381000">
              <a:spcBef>
                <a:spcPts val="0"/>
              </a:spcBef>
              <a:spcAft>
                <a:spcPts val="0"/>
              </a:spcAft>
              <a:buSzPts val="2400"/>
              <a:buChar char="■"/>
              <a:defRPr/>
            </a:lvl6pPr>
            <a:lvl7pPr marL="3200400" lvl="6" indent="-381000">
              <a:spcBef>
                <a:spcPts val="0"/>
              </a:spcBef>
              <a:spcAft>
                <a:spcPts val="0"/>
              </a:spcAft>
              <a:buSzPts val="2400"/>
              <a:buChar char="●"/>
              <a:defRPr/>
            </a:lvl7pPr>
            <a:lvl8pPr marL="3657600" lvl="7" indent="-381000">
              <a:spcBef>
                <a:spcPts val="0"/>
              </a:spcBef>
              <a:spcAft>
                <a:spcPts val="0"/>
              </a:spcAft>
              <a:buSzPts val="2400"/>
              <a:buChar char="○"/>
              <a:defRPr/>
            </a:lvl8pPr>
            <a:lvl9pPr marL="4114800" lvl="8" indent="-381000">
              <a:spcBef>
                <a:spcPts val="0"/>
              </a:spcBef>
              <a:spcAft>
                <a:spcPts val="0"/>
              </a:spcAft>
              <a:buSzPts val="2400"/>
              <a:buChar char="■"/>
              <a:defRPr/>
            </a:lvl9pPr>
          </a:lstStyle>
          <a:p>
            <a:endParaRPr/>
          </a:p>
        </p:txBody>
      </p:sp>
      <p:sp>
        <p:nvSpPr>
          <p:cNvPr id="131" name="Google Shape;131;p5"/>
          <p:cNvSpPr txBox="1">
            <a:spLocks noGrp="1"/>
          </p:cNvSpPr>
          <p:nvPr>
            <p:ph type="sldNum" idx="12"/>
          </p:nvPr>
        </p:nvSpPr>
        <p:spPr>
          <a:xfrm>
            <a:off x="76200" y="39925"/>
            <a:ext cx="548700" cy="3600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29"/>
        <p:cNvGrpSpPr/>
        <p:nvPr/>
      </p:nvGrpSpPr>
      <p:grpSpPr>
        <a:xfrm>
          <a:off x="0" y="0"/>
          <a:ext cx="0" cy="0"/>
          <a:chOff x="0" y="0"/>
          <a:chExt cx="0" cy="0"/>
        </a:xfrm>
      </p:grpSpPr>
      <p:sp>
        <p:nvSpPr>
          <p:cNvPr id="230" name="Google Shape;230;p10"/>
          <p:cNvSpPr/>
          <p:nvPr/>
        </p:nvSpPr>
        <p:spPr>
          <a:xfrm>
            <a:off x="7123399" y="2945300"/>
            <a:ext cx="1604425" cy="2273251"/>
          </a:xfrm>
          <a:prstGeom prst="rect">
            <a:avLst/>
          </a:prstGeom>
        </p:spPr>
        <p:txBody>
          <a:bodyPr>
            <a:prstTxWarp prst="textPlain">
              <a:avLst/>
            </a:prstTxWarp>
          </a:bodyPr>
          <a:lstStyle/>
          <a:p>
            <a:pPr lvl="0" algn="ctr"/>
            <a:r>
              <a:rPr b="1" i="0" dirty="0">
                <a:ln>
                  <a:noFill/>
                </a:ln>
                <a:solidFill>
                  <a:srgbClr val="00BFC9">
                    <a:alpha val="45000"/>
                  </a:srgbClr>
                </a:solidFill>
                <a:latin typeface="Montserrat"/>
              </a:rPr>
              <a:t>5</a:t>
            </a:r>
          </a:p>
        </p:txBody>
      </p:sp>
      <p:sp>
        <p:nvSpPr>
          <p:cNvPr id="231" name="Google Shape;231;p10"/>
          <p:cNvSpPr/>
          <p:nvPr/>
        </p:nvSpPr>
        <p:spPr>
          <a:xfrm>
            <a:off x="8411549" y="1666550"/>
            <a:ext cx="774325" cy="1088276"/>
          </a:xfrm>
          <a:prstGeom prst="rect">
            <a:avLst/>
          </a:prstGeom>
        </p:spPr>
        <p:txBody>
          <a:bodyPr>
            <a:prstTxWarp prst="textPlain">
              <a:avLst/>
            </a:prstTxWarp>
          </a:bodyPr>
          <a:lstStyle/>
          <a:p>
            <a:pPr lvl="0" algn="ctr"/>
            <a:r>
              <a:rPr b="0" i="0" dirty="0">
                <a:ln>
                  <a:noFill/>
                </a:ln>
                <a:solidFill>
                  <a:srgbClr val="00BFC9">
                    <a:alpha val="45000"/>
                  </a:srgbClr>
                </a:solidFill>
                <a:latin typeface="Abril Fatface"/>
              </a:rPr>
              <a:t>3</a:t>
            </a:r>
          </a:p>
        </p:txBody>
      </p:sp>
      <p:sp>
        <p:nvSpPr>
          <p:cNvPr id="232" name="Google Shape;232;p10"/>
          <p:cNvSpPr/>
          <p:nvPr/>
        </p:nvSpPr>
        <p:spPr>
          <a:xfrm>
            <a:off x="6567123" y="2997749"/>
            <a:ext cx="844060" cy="905442"/>
          </a:xfrm>
          <a:prstGeom prst="rect">
            <a:avLst/>
          </a:prstGeom>
        </p:spPr>
        <p:txBody>
          <a:bodyPr>
            <a:prstTxWarp prst="textPlain">
              <a:avLst/>
            </a:prstTxWarp>
          </a:bodyPr>
          <a:lstStyle/>
          <a:p>
            <a:pPr lvl="0" algn="ctr"/>
            <a:r>
              <a:rPr b="1" i="0" dirty="0">
                <a:ln>
                  <a:noFill/>
                </a:ln>
                <a:solidFill>
                  <a:srgbClr val="00FFFF">
                    <a:alpha val="13460"/>
                  </a:srgbClr>
                </a:solidFill>
                <a:latin typeface="Montserrat"/>
              </a:rPr>
              <a:t>€</a:t>
            </a:r>
          </a:p>
        </p:txBody>
      </p:sp>
      <p:sp>
        <p:nvSpPr>
          <p:cNvPr id="233" name="Google Shape;233;p10"/>
          <p:cNvSpPr/>
          <p:nvPr/>
        </p:nvSpPr>
        <p:spPr>
          <a:xfrm>
            <a:off x="7702425" y="944674"/>
            <a:ext cx="692017" cy="889382"/>
          </a:xfrm>
          <a:prstGeom prst="rect">
            <a:avLst/>
          </a:prstGeom>
        </p:spPr>
        <p:txBody>
          <a:bodyPr>
            <a:prstTxWarp prst="textPlain">
              <a:avLst/>
            </a:prstTxWarp>
          </a:bodyPr>
          <a:lstStyle/>
          <a:p>
            <a:pPr lvl="0" algn="ctr"/>
            <a:r>
              <a:rPr b="0" i="0" dirty="0">
                <a:ln>
                  <a:noFill/>
                </a:ln>
                <a:solidFill>
                  <a:srgbClr val="00FFFF">
                    <a:alpha val="13460"/>
                  </a:srgbClr>
                </a:solidFill>
                <a:latin typeface="Abril Fatface"/>
              </a:rPr>
              <a:t>9</a:t>
            </a:r>
          </a:p>
        </p:txBody>
      </p:sp>
      <p:sp>
        <p:nvSpPr>
          <p:cNvPr id="234" name="Google Shape;234;p10"/>
          <p:cNvSpPr/>
          <p:nvPr/>
        </p:nvSpPr>
        <p:spPr>
          <a:xfrm>
            <a:off x="8482541" y="3571675"/>
            <a:ext cx="432249" cy="668625"/>
          </a:xfrm>
          <a:prstGeom prst="rect">
            <a:avLst/>
          </a:prstGeom>
        </p:spPr>
        <p:txBody>
          <a:bodyPr>
            <a:prstTxWarp prst="textPlain">
              <a:avLst/>
            </a:prstTxWarp>
          </a:bodyPr>
          <a:lstStyle/>
          <a:p>
            <a:pPr lvl="0" algn="ctr"/>
            <a:r>
              <a:rPr b="0" i="0" dirty="0">
                <a:ln>
                  <a:noFill/>
                </a:ln>
                <a:solidFill>
                  <a:srgbClr val="00BFC9">
                    <a:alpha val="45000"/>
                  </a:srgbClr>
                </a:solidFill>
                <a:latin typeface="Abril Fatface"/>
              </a:rPr>
              <a:t>7</a:t>
            </a:r>
          </a:p>
        </p:txBody>
      </p:sp>
      <p:sp>
        <p:nvSpPr>
          <p:cNvPr id="235" name="Google Shape;235;p10"/>
          <p:cNvSpPr/>
          <p:nvPr/>
        </p:nvSpPr>
        <p:spPr>
          <a:xfrm>
            <a:off x="7956575" y="-147125"/>
            <a:ext cx="968665" cy="1446867"/>
          </a:xfrm>
          <a:prstGeom prst="rect">
            <a:avLst/>
          </a:prstGeom>
        </p:spPr>
        <p:txBody>
          <a:bodyPr>
            <a:prstTxWarp prst="textPlain">
              <a:avLst/>
            </a:prstTxWarp>
          </a:bodyPr>
          <a:lstStyle/>
          <a:p>
            <a:pPr lvl="0" algn="ctr"/>
            <a:r>
              <a:rPr b="1" i="0" dirty="0">
                <a:ln>
                  <a:noFill/>
                </a:ln>
                <a:solidFill>
                  <a:srgbClr val="00BFC9">
                    <a:alpha val="45000"/>
                  </a:srgbClr>
                </a:solidFill>
                <a:latin typeface="Montserrat"/>
              </a:rPr>
              <a:t>$</a:t>
            </a:r>
          </a:p>
        </p:txBody>
      </p:sp>
      <p:sp>
        <p:nvSpPr>
          <p:cNvPr id="236" name="Google Shape;236;p10"/>
          <p:cNvSpPr/>
          <p:nvPr/>
        </p:nvSpPr>
        <p:spPr>
          <a:xfrm>
            <a:off x="7524777" y="-48672"/>
            <a:ext cx="432250" cy="597585"/>
          </a:xfrm>
          <a:prstGeom prst="rect">
            <a:avLst/>
          </a:prstGeom>
        </p:spPr>
        <p:txBody>
          <a:bodyPr>
            <a:prstTxWarp prst="textPlain">
              <a:avLst/>
            </a:prstTxWarp>
          </a:bodyPr>
          <a:lstStyle/>
          <a:p>
            <a:pPr lvl="0" algn="ctr"/>
            <a:r>
              <a:rPr b="0" i="0" dirty="0">
                <a:ln>
                  <a:noFill/>
                </a:ln>
                <a:solidFill>
                  <a:srgbClr val="00FFFF">
                    <a:alpha val="13460"/>
                  </a:srgbClr>
                </a:solidFill>
                <a:latin typeface="Abril Fatface"/>
              </a:rPr>
              <a:t>£</a:t>
            </a:r>
          </a:p>
        </p:txBody>
      </p:sp>
      <p:sp>
        <p:nvSpPr>
          <p:cNvPr id="237" name="Google Shape;237;p10"/>
          <p:cNvSpPr/>
          <p:nvPr/>
        </p:nvSpPr>
        <p:spPr>
          <a:xfrm>
            <a:off x="7153450" y="1200149"/>
            <a:ext cx="336025" cy="620550"/>
          </a:xfrm>
          <a:prstGeom prst="rect">
            <a:avLst/>
          </a:prstGeom>
        </p:spPr>
        <p:txBody>
          <a:bodyPr>
            <a:prstTxWarp prst="textPlain">
              <a:avLst/>
            </a:prstTxWarp>
          </a:bodyPr>
          <a:lstStyle/>
          <a:p>
            <a:pPr lvl="0" algn="ctr"/>
            <a:r>
              <a:rPr b="0" i="0" dirty="0">
                <a:ln>
                  <a:noFill/>
                </a:ln>
                <a:solidFill>
                  <a:srgbClr val="00BFC9">
                    <a:alpha val="45000"/>
                  </a:srgbClr>
                </a:solidFill>
                <a:latin typeface="Abril Fatface"/>
              </a:rPr>
              <a:t>1</a:t>
            </a:r>
          </a:p>
        </p:txBody>
      </p:sp>
      <p:sp>
        <p:nvSpPr>
          <p:cNvPr id="238" name="Google Shape;238;p10"/>
          <p:cNvSpPr/>
          <p:nvPr/>
        </p:nvSpPr>
        <p:spPr>
          <a:xfrm>
            <a:off x="7524775" y="1713000"/>
            <a:ext cx="1106400" cy="1498051"/>
          </a:xfrm>
          <a:prstGeom prst="rect">
            <a:avLst/>
          </a:prstGeom>
        </p:spPr>
        <p:txBody>
          <a:bodyPr>
            <a:prstTxWarp prst="textPlain">
              <a:avLst/>
            </a:prstTxWarp>
          </a:bodyPr>
          <a:lstStyle/>
          <a:p>
            <a:pPr lvl="0" algn="ctr"/>
            <a:r>
              <a:rPr b="1" i="0" dirty="0">
                <a:ln>
                  <a:noFill/>
                </a:ln>
                <a:solidFill>
                  <a:srgbClr val="00FFFF">
                    <a:alpha val="13460"/>
                  </a:srgbClr>
                </a:solidFill>
                <a:latin typeface="Montserrat"/>
              </a:rPr>
              <a:t>8</a:t>
            </a:r>
          </a:p>
        </p:txBody>
      </p:sp>
      <p:sp>
        <p:nvSpPr>
          <p:cNvPr id="239" name="Google Shape;239;p10"/>
          <p:cNvSpPr/>
          <p:nvPr/>
        </p:nvSpPr>
        <p:spPr>
          <a:xfrm rot="-5400000">
            <a:off x="7167502" y="893428"/>
            <a:ext cx="564600" cy="444900"/>
          </a:xfrm>
          <a:prstGeom prst="rightArrow">
            <a:avLst>
              <a:gd name="adj1" fmla="val 50000"/>
              <a:gd name="adj2" fmla="val 50000"/>
            </a:avLst>
          </a:prstGeom>
          <a:noFill/>
          <a:ln w="9525" cap="flat" cmpd="sng">
            <a:solidFill>
              <a:srgbClr val="00707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0" name="Google Shape;240;p10"/>
          <p:cNvSpPr/>
          <p:nvPr/>
        </p:nvSpPr>
        <p:spPr>
          <a:xfrm rot="5400000">
            <a:off x="8455975" y="4580950"/>
            <a:ext cx="485400" cy="334800"/>
          </a:xfrm>
          <a:prstGeom prst="rightArrow">
            <a:avLst>
              <a:gd name="adj1" fmla="val 50000"/>
              <a:gd name="adj2" fmla="val 50000"/>
            </a:avLst>
          </a:prstGeom>
          <a:noFill/>
          <a:ln w="9525" cap="flat" cmpd="sng">
            <a:solidFill>
              <a:srgbClr val="00707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1" name="Google Shape;241;p10"/>
          <p:cNvSpPr/>
          <p:nvPr/>
        </p:nvSpPr>
        <p:spPr>
          <a:xfrm>
            <a:off x="7301600" y="2427892"/>
            <a:ext cx="296397" cy="419653"/>
          </a:xfrm>
          <a:prstGeom prst="rect">
            <a:avLst/>
          </a:prstGeom>
        </p:spPr>
        <p:txBody>
          <a:bodyPr>
            <a:prstTxWarp prst="textPlain">
              <a:avLst/>
            </a:prstTxWarp>
          </a:bodyPr>
          <a:lstStyle/>
          <a:p>
            <a:pPr lvl="0" algn="ctr"/>
            <a:r>
              <a:rPr b="1" i="0" dirty="0">
                <a:ln>
                  <a:noFill/>
                </a:ln>
                <a:solidFill>
                  <a:srgbClr val="6AA84F"/>
                </a:solidFill>
                <a:latin typeface="Montserrat"/>
              </a:rPr>
              <a:t>2</a:t>
            </a:r>
          </a:p>
        </p:txBody>
      </p:sp>
      <p:sp>
        <p:nvSpPr>
          <p:cNvPr id="242" name="Google Shape;242;p10"/>
          <p:cNvSpPr/>
          <p:nvPr/>
        </p:nvSpPr>
        <p:spPr>
          <a:xfrm>
            <a:off x="8668228" y="988756"/>
            <a:ext cx="354503" cy="423175"/>
          </a:xfrm>
          <a:prstGeom prst="rect">
            <a:avLst/>
          </a:prstGeom>
        </p:spPr>
        <p:txBody>
          <a:bodyPr>
            <a:prstTxWarp prst="textPlain">
              <a:avLst/>
            </a:prstTxWarp>
          </a:bodyPr>
          <a:lstStyle/>
          <a:p>
            <a:pPr lvl="0" algn="ctr"/>
            <a:r>
              <a:rPr b="0" i="0" dirty="0">
                <a:ln>
                  <a:noFill/>
                </a:ln>
                <a:solidFill>
                  <a:srgbClr val="6AA84F"/>
                </a:solidFill>
                <a:latin typeface="Abril Fatface"/>
              </a:rPr>
              <a:t>0</a:t>
            </a:r>
          </a:p>
        </p:txBody>
      </p:sp>
      <p:sp>
        <p:nvSpPr>
          <p:cNvPr id="243" name="Google Shape;243;p10"/>
          <p:cNvSpPr/>
          <p:nvPr/>
        </p:nvSpPr>
        <p:spPr>
          <a:xfrm>
            <a:off x="8763900" y="3127993"/>
            <a:ext cx="279674" cy="289206"/>
          </a:xfrm>
          <a:prstGeom prst="rect">
            <a:avLst/>
          </a:prstGeom>
        </p:spPr>
        <p:txBody>
          <a:bodyPr>
            <a:prstTxWarp prst="textPlain">
              <a:avLst/>
            </a:prstTxWarp>
          </a:bodyPr>
          <a:lstStyle/>
          <a:p>
            <a:pPr lvl="0" algn="ctr"/>
            <a:r>
              <a:rPr b="1" i="0" dirty="0">
                <a:ln>
                  <a:noFill/>
                </a:ln>
                <a:solidFill>
                  <a:srgbClr val="6AA84F"/>
                </a:solidFill>
                <a:latin typeface="Montserrat"/>
              </a:rPr>
              <a:t>¥</a:t>
            </a:r>
          </a:p>
        </p:txBody>
      </p:sp>
      <p:sp>
        <p:nvSpPr>
          <p:cNvPr id="244" name="Google Shape;244;p10"/>
          <p:cNvSpPr/>
          <p:nvPr/>
        </p:nvSpPr>
        <p:spPr>
          <a:xfrm>
            <a:off x="7233391" y="1950962"/>
            <a:ext cx="236741" cy="289200"/>
          </a:xfrm>
          <a:prstGeom prst="rect">
            <a:avLst/>
          </a:prstGeom>
        </p:spPr>
        <p:txBody>
          <a:bodyPr>
            <a:prstTxWarp prst="textPlain">
              <a:avLst/>
            </a:prstTxWarp>
          </a:bodyPr>
          <a:lstStyle/>
          <a:p>
            <a:pPr lvl="0" algn="ctr"/>
            <a:r>
              <a:rPr b="0" i="0" dirty="0">
                <a:ln>
                  <a:noFill/>
                </a:ln>
                <a:solidFill>
                  <a:srgbClr val="00FFFF">
                    <a:alpha val="13460"/>
                  </a:srgbClr>
                </a:solidFill>
                <a:latin typeface="Abril Fatface"/>
              </a:rPr>
              <a:t>4</a:t>
            </a:r>
          </a:p>
        </p:txBody>
      </p:sp>
      <p:sp>
        <p:nvSpPr>
          <p:cNvPr id="245" name="Google Shape;245;p10"/>
          <p:cNvSpPr/>
          <p:nvPr/>
        </p:nvSpPr>
        <p:spPr>
          <a:xfrm>
            <a:off x="6811905" y="-87455"/>
            <a:ext cx="652469" cy="905451"/>
          </a:xfrm>
          <a:prstGeom prst="rect">
            <a:avLst/>
          </a:prstGeom>
        </p:spPr>
        <p:txBody>
          <a:bodyPr>
            <a:prstTxWarp prst="textPlain">
              <a:avLst/>
            </a:prstTxWarp>
          </a:bodyPr>
          <a:lstStyle/>
          <a:p>
            <a:pPr lvl="0" algn="ctr"/>
            <a:r>
              <a:rPr b="1" i="0" dirty="0">
                <a:ln>
                  <a:noFill/>
                </a:ln>
                <a:solidFill>
                  <a:srgbClr val="00FFFF">
                    <a:alpha val="13460"/>
                  </a:srgbClr>
                </a:solidFill>
                <a:latin typeface="Montserrat"/>
              </a:rPr>
              <a:t>6</a:t>
            </a:r>
          </a:p>
        </p:txBody>
      </p:sp>
      <p:sp>
        <p:nvSpPr>
          <p:cNvPr id="246" name="Google Shape;246;p10"/>
          <p:cNvSpPr/>
          <p:nvPr/>
        </p:nvSpPr>
        <p:spPr>
          <a:xfrm>
            <a:off x="7662627" y="662323"/>
            <a:ext cx="87722" cy="216666"/>
          </a:xfrm>
          <a:prstGeom prst="rect">
            <a:avLst/>
          </a:prstGeom>
        </p:spPr>
        <p:txBody>
          <a:bodyPr>
            <a:prstTxWarp prst="textPlain">
              <a:avLst/>
            </a:prstTxWarp>
          </a:bodyPr>
          <a:lstStyle/>
          <a:p>
            <a:pPr lvl="0" algn="ctr"/>
            <a:r>
              <a:rPr b="1" i="0" dirty="0">
                <a:ln>
                  <a:noFill/>
                </a:ln>
                <a:solidFill>
                  <a:srgbClr val="6AA84F"/>
                </a:solidFill>
                <a:latin typeface="Montserrat"/>
              </a:rPr>
              <a:t>1</a:t>
            </a:r>
          </a:p>
        </p:txBody>
      </p:sp>
      <p:sp>
        <p:nvSpPr>
          <p:cNvPr id="247" name="Google Shape;247;p10"/>
          <p:cNvSpPr/>
          <p:nvPr/>
        </p:nvSpPr>
        <p:spPr>
          <a:xfrm>
            <a:off x="6992802" y="3859303"/>
            <a:ext cx="164400" cy="225324"/>
          </a:xfrm>
          <a:prstGeom prst="rect">
            <a:avLst/>
          </a:prstGeom>
        </p:spPr>
        <p:txBody>
          <a:bodyPr>
            <a:prstTxWarp prst="textPlain">
              <a:avLst/>
            </a:prstTxWarp>
          </a:bodyPr>
          <a:lstStyle/>
          <a:p>
            <a:pPr lvl="0" algn="ctr"/>
            <a:r>
              <a:rPr b="1" i="0" dirty="0">
                <a:ln>
                  <a:noFill/>
                </a:ln>
                <a:solidFill>
                  <a:srgbClr val="6AA84F"/>
                </a:solidFill>
                <a:latin typeface="Montserrat"/>
              </a:rPr>
              <a:t>4</a:t>
            </a:r>
          </a:p>
        </p:txBody>
      </p:sp>
      <p:sp>
        <p:nvSpPr>
          <p:cNvPr id="248" name="Google Shape;248;p10"/>
          <p:cNvSpPr/>
          <p:nvPr/>
        </p:nvSpPr>
        <p:spPr>
          <a:xfrm>
            <a:off x="6897399" y="729426"/>
            <a:ext cx="236725" cy="344536"/>
          </a:xfrm>
          <a:prstGeom prst="rect">
            <a:avLst/>
          </a:prstGeom>
        </p:spPr>
        <p:txBody>
          <a:bodyPr>
            <a:prstTxWarp prst="textPlain">
              <a:avLst/>
            </a:prstTxWarp>
          </a:bodyPr>
          <a:lstStyle/>
          <a:p>
            <a:pPr lvl="0" algn="ctr"/>
            <a:r>
              <a:rPr b="0" i="0" dirty="0">
                <a:ln>
                  <a:noFill/>
                </a:ln>
                <a:solidFill>
                  <a:srgbClr val="6AA84F"/>
                </a:solidFill>
                <a:latin typeface="Abril Fatface"/>
              </a:rPr>
              <a:t>5</a:t>
            </a:r>
          </a:p>
        </p:txBody>
      </p:sp>
      <p:sp>
        <p:nvSpPr>
          <p:cNvPr id="249" name="Google Shape;249;p10"/>
          <p:cNvSpPr/>
          <p:nvPr/>
        </p:nvSpPr>
        <p:spPr>
          <a:xfrm>
            <a:off x="8925943" y="4066263"/>
            <a:ext cx="236725" cy="304233"/>
          </a:xfrm>
          <a:prstGeom prst="rect">
            <a:avLst/>
          </a:prstGeom>
        </p:spPr>
        <p:txBody>
          <a:bodyPr>
            <a:prstTxWarp prst="textPlain">
              <a:avLst/>
            </a:prstTxWarp>
          </a:bodyPr>
          <a:lstStyle/>
          <a:p>
            <a:pPr lvl="0" algn="ctr"/>
            <a:r>
              <a:rPr b="0" i="0" dirty="0">
                <a:ln>
                  <a:noFill/>
                </a:ln>
                <a:solidFill>
                  <a:srgbClr val="6AA84F"/>
                </a:solidFill>
                <a:latin typeface="Abril Fatface"/>
              </a:rPr>
              <a:t>8</a:t>
            </a:r>
          </a:p>
        </p:txBody>
      </p:sp>
      <p:sp>
        <p:nvSpPr>
          <p:cNvPr id="250" name="Google Shape;250;p10"/>
          <p:cNvSpPr txBox="1">
            <a:spLocks noGrp="1"/>
          </p:cNvSpPr>
          <p:nvPr>
            <p:ph type="sldNum" idx="12"/>
          </p:nvPr>
        </p:nvSpPr>
        <p:spPr>
          <a:xfrm>
            <a:off x="76200" y="39925"/>
            <a:ext cx="548700" cy="3600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letely blank">
  <p:cSld name="BLANK_1">
    <p:spTree>
      <p:nvGrpSpPr>
        <p:cNvPr id="1" name="Shape 251"/>
        <p:cNvGrpSpPr/>
        <p:nvPr/>
      </p:nvGrpSpPr>
      <p:grpSpPr>
        <a:xfrm>
          <a:off x="0" y="0"/>
          <a:ext cx="0" cy="0"/>
          <a:chOff x="0" y="0"/>
          <a:chExt cx="0" cy="0"/>
        </a:xfrm>
      </p:grpSpPr>
      <p:sp>
        <p:nvSpPr>
          <p:cNvPr id="252" name="Google Shape;252;p11"/>
          <p:cNvSpPr txBox="1">
            <a:spLocks noGrp="1"/>
          </p:cNvSpPr>
          <p:nvPr>
            <p:ph type="sldNum" idx="12"/>
          </p:nvPr>
        </p:nvSpPr>
        <p:spPr>
          <a:xfrm>
            <a:off x="76200" y="39925"/>
            <a:ext cx="548700" cy="3600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lt1"/>
        </a:solidFill>
        <a:effectLst/>
      </p:bgPr>
    </p:bg>
    <p:spTree>
      <p:nvGrpSpPr>
        <p:cNvPr id="1" name="Shape 5"/>
        <p:cNvGrpSpPr/>
        <p:nvPr/>
      </p:nvGrpSpPr>
      <p:grpSpPr>
        <a:xfrm>
          <a:off x="0" y="0"/>
          <a:ext cx="0" cy="0"/>
          <a:chOff x="0" y="0"/>
          <a:chExt cx="0" cy="0"/>
        </a:xfrm>
      </p:grpSpPr>
      <p:grpSp>
        <p:nvGrpSpPr>
          <p:cNvPr id="6" name="Google Shape;6;p1"/>
          <p:cNvGrpSpPr/>
          <p:nvPr/>
        </p:nvGrpSpPr>
        <p:grpSpPr>
          <a:xfrm>
            <a:off x="825798" y="-750"/>
            <a:ext cx="7486405" cy="5145000"/>
            <a:chOff x="825798" y="-750"/>
            <a:chExt cx="7486405" cy="5145000"/>
          </a:xfrm>
        </p:grpSpPr>
        <p:cxnSp>
          <p:nvCxnSpPr>
            <p:cNvPr id="7" name="Google Shape;7;p1"/>
            <p:cNvCxnSpPr/>
            <p:nvPr/>
          </p:nvCxnSpPr>
          <p:spPr>
            <a:xfrm>
              <a:off x="825798" y="-750"/>
              <a:ext cx="0" cy="5145000"/>
            </a:xfrm>
            <a:prstGeom prst="straightConnector1">
              <a:avLst/>
            </a:prstGeom>
            <a:noFill/>
            <a:ln w="9525" cap="flat" cmpd="sng">
              <a:solidFill>
                <a:srgbClr val="005C65"/>
              </a:solidFill>
              <a:prstDash val="dot"/>
              <a:round/>
              <a:headEnd type="none" w="med" len="med"/>
              <a:tailEnd type="none" w="med" len="med"/>
            </a:ln>
          </p:spPr>
        </p:cxnSp>
        <p:cxnSp>
          <p:nvCxnSpPr>
            <p:cNvPr id="8" name="Google Shape;8;p1"/>
            <p:cNvCxnSpPr/>
            <p:nvPr/>
          </p:nvCxnSpPr>
          <p:spPr>
            <a:xfrm>
              <a:off x="1657621" y="-750"/>
              <a:ext cx="0" cy="5145000"/>
            </a:xfrm>
            <a:prstGeom prst="straightConnector1">
              <a:avLst/>
            </a:prstGeom>
            <a:noFill/>
            <a:ln w="9525" cap="flat" cmpd="sng">
              <a:solidFill>
                <a:srgbClr val="005C65"/>
              </a:solidFill>
              <a:prstDash val="dot"/>
              <a:round/>
              <a:headEnd type="none" w="med" len="med"/>
              <a:tailEnd type="none" w="med" len="med"/>
            </a:ln>
          </p:spPr>
        </p:cxnSp>
        <p:cxnSp>
          <p:nvCxnSpPr>
            <p:cNvPr id="9" name="Google Shape;9;p1"/>
            <p:cNvCxnSpPr/>
            <p:nvPr/>
          </p:nvCxnSpPr>
          <p:spPr>
            <a:xfrm>
              <a:off x="2489443" y="-750"/>
              <a:ext cx="0" cy="5145000"/>
            </a:xfrm>
            <a:prstGeom prst="straightConnector1">
              <a:avLst/>
            </a:prstGeom>
            <a:noFill/>
            <a:ln w="9525" cap="flat" cmpd="sng">
              <a:solidFill>
                <a:srgbClr val="005C65"/>
              </a:solidFill>
              <a:prstDash val="dot"/>
              <a:round/>
              <a:headEnd type="none" w="med" len="med"/>
              <a:tailEnd type="none" w="med" len="med"/>
            </a:ln>
          </p:spPr>
        </p:cxnSp>
        <p:cxnSp>
          <p:nvCxnSpPr>
            <p:cNvPr id="10" name="Google Shape;10;p1"/>
            <p:cNvCxnSpPr/>
            <p:nvPr/>
          </p:nvCxnSpPr>
          <p:spPr>
            <a:xfrm>
              <a:off x="8312202" y="-750"/>
              <a:ext cx="0" cy="5145000"/>
            </a:xfrm>
            <a:prstGeom prst="straightConnector1">
              <a:avLst/>
            </a:prstGeom>
            <a:noFill/>
            <a:ln w="9525" cap="flat" cmpd="sng">
              <a:solidFill>
                <a:srgbClr val="005C65"/>
              </a:solidFill>
              <a:prstDash val="dot"/>
              <a:round/>
              <a:headEnd type="none" w="med" len="med"/>
              <a:tailEnd type="none" w="med" len="med"/>
            </a:ln>
          </p:spPr>
        </p:cxnSp>
        <p:cxnSp>
          <p:nvCxnSpPr>
            <p:cNvPr id="11" name="Google Shape;11;p1"/>
            <p:cNvCxnSpPr/>
            <p:nvPr/>
          </p:nvCxnSpPr>
          <p:spPr>
            <a:xfrm>
              <a:off x="7480380" y="-750"/>
              <a:ext cx="0" cy="5145000"/>
            </a:xfrm>
            <a:prstGeom prst="straightConnector1">
              <a:avLst/>
            </a:prstGeom>
            <a:noFill/>
            <a:ln w="9525" cap="flat" cmpd="sng">
              <a:solidFill>
                <a:srgbClr val="005C65"/>
              </a:solidFill>
              <a:prstDash val="dot"/>
              <a:round/>
              <a:headEnd type="none" w="med" len="med"/>
              <a:tailEnd type="none" w="med" len="med"/>
            </a:ln>
          </p:spPr>
        </p:cxnSp>
        <p:cxnSp>
          <p:nvCxnSpPr>
            <p:cNvPr id="12" name="Google Shape;12;p1"/>
            <p:cNvCxnSpPr/>
            <p:nvPr/>
          </p:nvCxnSpPr>
          <p:spPr>
            <a:xfrm>
              <a:off x="6648557" y="-750"/>
              <a:ext cx="0" cy="5145000"/>
            </a:xfrm>
            <a:prstGeom prst="straightConnector1">
              <a:avLst/>
            </a:prstGeom>
            <a:noFill/>
            <a:ln w="9525" cap="flat" cmpd="sng">
              <a:solidFill>
                <a:srgbClr val="005C65"/>
              </a:solidFill>
              <a:prstDash val="dot"/>
              <a:round/>
              <a:headEnd type="none" w="med" len="med"/>
              <a:tailEnd type="none" w="med" len="med"/>
            </a:ln>
          </p:spPr>
        </p:cxnSp>
        <p:cxnSp>
          <p:nvCxnSpPr>
            <p:cNvPr id="13" name="Google Shape;13;p1"/>
            <p:cNvCxnSpPr/>
            <p:nvPr/>
          </p:nvCxnSpPr>
          <p:spPr>
            <a:xfrm>
              <a:off x="5816734" y="-750"/>
              <a:ext cx="0" cy="5145000"/>
            </a:xfrm>
            <a:prstGeom prst="straightConnector1">
              <a:avLst/>
            </a:prstGeom>
            <a:noFill/>
            <a:ln w="9525" cap="flat" cmpd="sng">
              <a:solidFill>
                <a:srgbClr val="005C65"/>
              </a:solidFill>
              <a:prstDash val="dot"/>
              <a:round/>
              <a:headEnd type="none" w="med" len="med"/>
              <a:tailEnd type="none" w="med" len="med"/>
            </a:ln>
          </p:spPr>
        </p:cxnSp>
        <p:cxnSp>
          <p:nvCxnSpPr>
            <p:cNvPr id="14" name="Google Shape;14;p1"/>
            <p:cNvCxnSpPr/>
            <p:nvPr/>
          </p:nvCxnSpPr>
          <p:spPr>
            <a:xfrm>
              <a:off x="4984911" y="-750"/>
              <a:ext cx="0" cy="5145000"/>
            </a:xfrm>
            <a:prstGeom prst="straightConnector1">
              <a:avLst/>
            </a:prstGeom>
            <a:noFill/>
            <a:ln w="9525" cap="flat" cmpd="sng">
              <a:solidFill>
                <a:srgbClr val="005C65"/>
              </a:solidFill>
              <a:prstDash val="dot"/>
              <a:round/>
              <a:headEnd type="none" w="med" len="med"/>
              <a:tailEnd type="none" w="med" len="med"/>
            </a:ln>
          </p:spPr>
        </p:cxnSp>
        <p:cxnSp>
          <p:nvCxnSpPr>
            <p:cNvPr id="15" name="Google Shape;15;p1"/>
            <p:cNvCxnSpPr/>
            <p:nvPr/>
          </p:nvCxnSpPr>
          <p:spPr>
            <a:xfrm>
              <a:off x="4153089" y="-750"/>
              <a:ext cx="0" cy="5145000"/>
            </a:xfrm>
            <a:prstGeom prst="straightConnector1">
              <a:avLst/>
            </a:prstGeom>
            <a:noFill/>
            <a:ln w="9525" cap="flat" cmpd="sng">
              <a:solidFill>
                <a:srgbClr val="005C65"/>
              </a:solidFill>
              <a:prstDash val="dot"/>
              <a:round/>
              <a:headEnd type="none" w="med" len="med"/>
              <a:tailEnd type="none" w="med" len="med"/>
            </a:ln>
          </p:spPr>
        </p:cxnSp>
        <p:cxnSp>
          <p:nvCxnSpPr>
            <p:cNvPr id="16" name="Google Shape;16;p1"/>
            <p:cNvCxnSpPr/>
            <p:nvPr/>
          </p:nvCxnSpPr>
          <p:spPr>
            <a:xfrm>
              <a:off x="3321266" y="-750"/>
              <a:ext cx="0" cy="5145000"/>
            </a:xfrm>
            <a:prstGeom prst="straightConnector1">
              <a:avLst/>
            </a:prstGeom>
            <a:noFill/>
            <a:ln w="9525" cap="flat" cmpd="sng">
              <a:solidFill>
                <a:srgbClr val="005C65"/>
              </a:solidFill>
              <a:prstDash val="dot"/>
              <a:round/>
              <a:headEnd type="none" w="med" len="med"/>
              <a:tailEnd type="none" w="med" len="med"/>
            </a:ln>
          </p:spPr>
        </p:cxnSp>
      </p:grpSp>
      <p:sp>
        <p:nvSpPr>
          <p:cNvPr id="17" name="Google Shape;17;p1"/>
          <p:cNvSpPr txBox="1">
            <a:spLocks noGrp="1"/>
          </p:cNvSpPr>
          <p:nvPr>
            <p:ph type="title"/>
          </p:nvPr>
        </p:nvSpPr>
        <p:spPr>
          <a:xfrm>
            <a:off x="735875" y="780900"/>
            <a:ext cx="5917200" cy="697500"/>
          </a:xfrm>
          <a:prstGeom prst="rect">
            <a:avLst/>
          </a:prstGeom>
          <a:noFill/>
          <a:ln>
            <a:noFill/>
          </a:ln>
        </p:spPr>
        <p:txBody>
          <a:bodyPr spcFirstLastPara="1" wrap="square" lIns="91425" tIns="91425" rIns="91425" bIns="91425" anchor="b" anchorCtr="0">
            <a:noAutofit/>
          </a:bodyPr>
          <a:lstStyle>
            <a:lvl1pPr lvl="0">
              <a:spcBef>
                <a:spcPts val="0"/>
              </a:spcBef>
              <a:spcAft>
                <a:spcPts val="0"/>
              </a:spcAft>
              <a:buClr>
                <a:schemeClr val="dk2"/>
              </a:buClr>
              <a:buSzPts val="2400"/>
              <a:buFont typeface="Montserrat"/>
              <a:buNone/>
              <a:defRPr sz="2400" b="1">
                <a:solidFill>
                  <a:schemeClr val="dk2"/>
                </a:solidFill>
                <a:latin typeface="Montserrat"/>
                <a:ea typeface="Montserrat"/>
                <a:cs typeface="Montserrat"/>
                <a:sym typeface="Montserrat"/>
              </a:defRPr>
            </a:lvl1pPr>
            <a:lvl2pPr lvl="1">
              <a:spcBef>
                <a:spcPts val="0"/>
              </a:spcBef>
              <a:spcAft>
                <a:spcPts val="0"/>
              </a:spcAft>
              <a:buClr>
                <a:schemeClr val="dk2"/>
              </a:buClr>
              <a:buSzPts val="2400"/>
              <a:buFont typeface="Montserrat"/>
              <a:buNone/>
              <a:defRPr sz="2400" b="1">
                <a:solidFill>
                  <a:schemeClr val="dk2"/>
                </a:solidFill>
                <a:latin typeface="Montserrat"/>
                <a:ea typeface="Montserrat"/>
                <a:cs typeface="Montserrat"/>
                <a:sym typeface="Montserrat"/>
              </a:defRPr>
            </a:lvl2pPr>
            <a:lvl3pPr lvl="2">
              <a:spcBef>
                <a:spcPts val="0"/>
              </a:spcBef>
              <a:spcAft>
                <a:spcPts val="0"/>
              </a:spcAft>
              <a:buClr>
                <a:schemeClr val="dk2"/>
              </a:buClr>
              <a:buSzPts val="2400"/>
              <a:buFont typeface="Montserrat"/>
              <a:buNone/>
              <a:defRPr sz="2400" b="1">
                <a:solidFill>
                  <a:schemeClr val="dk2"/>
                </a:solidFill>
                <a:latin typeface="Montserrat"/>
                <a:ea typeface="Montserrat"/>
                <a:cs typeface="Montserrat"/>
                <a:sym typeface="Montserrat"/>
              </a:defRPr>
            </a:lvl3pPr>
            <a:lvl4pPr lvl="3">
              <a:spcBef>
                <a:spcPts val="0"/>
              </a:spcBef>
              <a:spcAft>
                <a:spcPts val="0"/>
              </a:spcAft>
              <a:buClr>
                <a:schemeClr val="dk2"/>
              </a:buClr>
              <a:buSzPts val="2400"/>
              <a:buFont typeface="Montserrat"/>
              <a:buNone/>
              <a:defRPr sz="2400" b="1">
                <a:solidFill>
                  <a:schemeClr val="dk2"/>
                </a:solidFill>
                <a:latin typeface="Montserrat"/>
                <a:ea typeface="Montserrat"/>
                <a:cs typeface="Montserrat"/>
                <a:sym typeface="Montserrat"/>
              </a:defRPr>
            </a:lvl4pPr>
            <a:lvl5pPr lvl="4">
              <a:spcBef>
                <a:spcPts val="0"/>
              </a:spcBef>
              <a:spcAft>
                <a:spcPts val="0"/>
              </a:spcAft>
              <a:buClr>
                <a:schemeClr val="dk2"/>
              </a:buClr>
              <a:buSzPts val="2400"/>
              <a:buFont typeface="Montserrat"/>
              <a:buNone/>
              <a:defRPr sz="2400" b="1">
                <a:solidFill>
                  <a:schemeClr val="dk2"/>
                </a:solidFill>
                <a:latin typeface="Montserrat"/>
                <a:ea typeface="Montserrat"/>
                <a:cs typeface="Montserrat"/>
                <a:sym typeface="Montserrat"/>
              </a:defRPr>
            </a:lvl5pPr>
            <a:lvl6pPr lvl="5">
              <a:spcBef>
                <a:spcPts val="0"/>
              </a:spcBef>
              <a:spcAft>
                <a:spcPts val="0"/>
              </a:spcAft>
              <a:buClr>
                <a:schemeClr val="dk2"/>
              </a:buClr>
              <a:buSzPts val="2400"/>
              <a:buFont typeface="Montserrat"/>
              <a:buNone/>
              <a:defRPr sz="2400" b="1">
                <a:solidFill>
                  <a:schemeClr val="dk2"/>
                </a:solidFill>
                <a:latin typeface="Montserrat"/>
                <a:ea typeface="Montserrat"/>
                <a:cs typeface="Montserrat"/>
                <a:sym typeface="Montserrat"/>
              </a:defRPr>
            </a:lvl6pPr>
            <a:lvl7pPr lvl="6">
              <a:spcBef>
                <a:spcPts val="0"/>
              </a:spcBef>
              <a:spcAft>
                <a:spcPts val="0"/>
              </a:spcAft>
              <a:buClr>
                <a:schemeClr val="dk2"/>
              </a:buClr>
              <a:buSzPts val="2400"/>
              <a:buFont typeface="Montserrat"/>
              <a:buNone/>
              <a:defRPr sz="2400" b="1">
                <a:solidFill>
                  <a:schemeClr val="dk2"/>
                </a:solidFill>
                <a:latin typeface="Montserrat"/>
                <a:ea typeface="Montserrat"/>
                <a:cs typeface="Montserrat"/>
                <a:sym typeface="Montserrat"/>
              </a:defRPr>
            </a:lvl7pPr>
            <a:lvl8pPr lvl="7">
              <a:spcBef>
                <a:spcPts val="0"/>
              </a:spcBef>
              <a:spcAft>
                <a:spcPts val="0"/>
              </a:spcAft>
              <a:buClr>
                <a:schemeClr val="dk2"/>
              </a:buClr>
              <a:buSzPts val="2400"/>
              <a:buFont typeface="Montserrat"/>
              <a:buNone/>
              <a:defRPr sz="2400" b="1">
                <a:solidFill>
                  <a:schemeClr val="dk2"/>
                </a:solidFill>
                <a:latin typeface="Montserrat"/>
                <a:ea typeface="Montserrat"/>
                <a:cs typeface="Montserrat"/>
                <a:sym typeface="Montserrat"/>
              </a:defRPr>
            </a:lvl8pPr>
            <a:lvl9pPr lvl="8">
              <a:spcBef>
                <a:spcPts val="0"/>
              </a:spcBef>
              <a:spcAft>
                <a:spcPts val="0"/>
              </a:spcAft>
              <a:buClr>
                <a:schemeClr val="dk2"/>
              </a:buClr>
              <a:buSzPts val="2400"/>
              <a:buFont typeface="Montserrat"/>
              <a:buNone/>
              <a:defRPr sz="2400" b="1">
                <a:solidFill>
                  <a:schemeClr val="dk2"/>
                </a:solidFill>
                <a:latin typeface="Montserrat"/>
                <a:ea typeface="Montserrat"/>
                <a:cs typeface="Montserrat"/>
                <a:sym typeface="Montserrat"/>
              </a:defRPr>
            </a:lvl9pPr>
          </a:lstStyle>
          <a:p>
            <a:endParaRPr/>
          </a:p>
        </p:txBody>
      </p:sp>
      <p:sp>
        <p:nvSpPr>
          <p:cNvPr id="18" name="Google Shape;18;p1"/>
          <p:cNvSpPr txBox="1">
            <a:spLocks noGrp="1"/>
          </p:cNvSpPr>
          <p:nvPr>
            <p:ph type="body" idx="1"/>
          </p:nvPr>
        </p:nvSpPr>
        <p:spPr>
          <a:xfrm>
            <a:off x="735875" y="1513574"/>
            <a:ext cx="5917200" cy="3031200"/>
          </a:xfrm>
          <a:prstGeom prst="rect">
            <a:avLst/>
          </a:prstGeom>
          <a:noFill/>
          <a:ln>
            <a:noFill/>
          </a:ln>
        </p:spPr>
        <p:txBody>
          <a:bodyPr spcFirstLastPara="1" wrap="square" lIns="91425" tIns="91425" rIns="91425" bIns="91425" anchor="t" anchorCtr="0">
            <a:noAutofit/>
          </a:bodyPr>
          <a:lstStyle>
            <a:lvl1pPr marL="457200" lvl="0" indent="-381000">
              <a:spcBef>
                <a:spcPts val="600"/>
              </a:spcBef>
              <a:spcAft>
                <a:spcPts val="0"/>
              </a:spcAft>
              <a:buClr>
                <a:schemeClr val="dk2"/>
              </a:buClr>
              <a:buSzPts val="2400"/>
              <a:buFont typeface="PT Serif"/>
              <a:buChar char="⊸"/>
              <a:defRPr sz="2400">
                <a:solidFill>
                  <a:schemeClr val="dk1"/>
                </a:solidFill>
                <a:latin typeface="PT Serif"/>
                <a:ea typeface="PT Serif"/>
                <a:cs typeface="PT Serif"/>
                <a:sym typeface="PT Serif"/>
              </a:defRPr>
            </a:lvl1pPr>
            <a:lvl2pPr marL="914400" lvl="1" indent="-381000">
              <a:spcBef>
                <a:spcPts val="0"/>
              </a:spcBef>
              <a:spcAft>
                <a:spcPts val="0"/>
              </a:spcAft>
              <a:buClr>
                <a:schemeClr val="dk1"/>
              </a:buClr>
              <a:buSzPts val="2400"/>
              <a:buFont typeface="PT Serif"/>
              <a:buChar char="▫"/>
              <a:defRPr sz="2400">
                <a:solidFill>
                  <a:schemeClr val="dk1"/>
                </a:solidFill>
                <a:latin typeface="PT Serif"/>
                <a:ea typeface="PT Serif"/>
                <a:cs typeface="PT Serif"/>
                <a:sym typeface="PT Serif"/>
              </a:defRPr>
            </a:lvl2pPr>
            <a:lvl3pPr marL="1371600" lvl="2" indent="-381000">
              <a:spcBef>
                <a:spcPts val="0"/>
              </a:spcBef>
              <a:spcAft>
                <a:spcPts val="0"/>
              </a:spcAft>
              <a:buClr>
                <a:schemeClr val="dk1"/>
              </a:buClr>
              <a:buSzPts val="2400"/>
              <a:buFont typeface="PT Serif"/>
              <a:buChar char="⋅"/>
              <a:defRPr sz="2400">
                <a:solidFill>
                  <a:schemeClr val="dk1"/>
                </a:solidFill>
                <a:latin typeface="PT Serif"/>
                <a:ea typeface="PT Serif"/>
                <a:cs typeface="PT Serif"/>
                <a:sym typeface="PT Serif"/>
              </a:defRPr>
            </a:lvl3pPr>
            <a:lvl4pPr marL="1828800" lvl="3" indent="-381000">
              <a:spcBef>
                <a:spcPts val="0"/>
              </a:spcBef>
              <a:spcAft>
                <a:spcPts val="0"/>
              </a:spcAft>
              <a:buClr>
                <a:schemeClr val="dk1"/>
              </a:buClr>
              <a:buSzPts val="2400"/>
              <a:buFont typeface="PT Serif"/>
              <a:buChar char="●"/>
              <a:defRPr sz="2400">
                <a:solidFill>
                  <a:schemeClr val="dk1"/>
                </a:solidFill>
                <a:latin typeface="PT Serif"/>
                <a:ea typeface="PT Serif"/>
                <a:cs typeface="PT Serif"/>
                <a:sym typeface="PT Serif"/>
              </a:defRPr>
            </a:lvl4pPr>
            <a:lvl5pPr marL="2286000" lvl="4" indent="-381000">
              <a:spcBef>
                <a:spcPts val="0"/>
              </a:spcBef>
              <a:spcAft>
                <a:spcPts val="0"/>
              </a:spcAft>
              <a:buClr>
                <a:schemeClr val="dk1"/>
              </a:buClr>
              <a:buSzPts val="2400"/>
              <a:buFont typeface="PT Serif"/>
              <a:buChar char="○"/>
              <a:defRPr sz="2400">
                <a:solidFill>
                  <a:schemeClr val="dk1"/>
                </a:solidFill>
                <a:latin typeface="PT Serif"/>
                <a:ea typeface="PT Serif"/>
                <a:cs typeface="PT Serif"/>
                <a:sym typeface="PT Serif"/>
              </a:defRPr>
            </a:lvl5pPr>
            <a:lvl6pPr marL="2743200" lvl="5" indent="-381000">
              <a:spcBef>
                <a:spcPts val="0"/>
              </a:spcBef>
              <a:spcAft>
                <a:spcPts val="0"/>
              </a:spcAft>
              <a:buClr>
                <a:schemeClr val="dk1"/>
              </a:buClr>
              <a:buSzPts val="2400"/>
              <a:buFont typeface="PT Serif"/>
              <a:buChar char="■"/>
              <a:defRPr sz="2400">
                <a:solidFill>
                  <a:schemeClr val="dk1"/>
                </a:solidFill>
                <a:latin typeface="PT Serif"/>
                <a:ea typeface="PT Serif"/>
                <a:cs typeface="PT Serif"/>
                <a:sym typeface="PT Serif"/>
              </a:defRPr>
            </a:lvl6pPr>
            <a:lvl7pPr marL="3200400" lvl="6" indent="-381000">
              <a:spcBef>
                <a:spcPts val="0"/>
              </a:spcBef>
              <a:spcAft>
                <a:spcPts val="0"/>
              </a:spcAft>
              <a:buClr>
                <a:schemeClr val="dk1"/>
              </a:buClr>
              <a:buSzPts val="2400"/>
              <a:buFont typeface="PT Serif"/>
              <a:buChar char="●"/>
              <a:defRPr sz="2400">
                <a:solidFill>
                  <a:schemeClr val="dk1"/>
                </a:solidFill>
                <a:latin typeface="PT Serif"/>
                <a:ea typeface="PT Serif"/>
                <a:cs typeface="PT Serif"/>
                <a:sym typeface="PT Serif"/>
              </a:defRPr>
            </a:lvl7pPr>
            <a:lvl8pPr marL="3657600" lvl="7" indent="-381000">
              <a:spcBef>
                <a:spcPts val="0"/>
              </a:spcBef>
              <a:spcAft>
                <a:spcPts val="0"/>
              </a:spcAft>
              <a:buClr>
                <a:schemeClr val="dk1"/>
              </a:buClr>
              <a:buSzPts val="2400"/>
              <a:buFont typeface="PT Serif"/>
              <a:buChar char="○"/>
              <a:defRPr sz="2400">
                <a:solidFill>
                  <a:schemeClr val="dk1"/>
                </a:solidFill>
                <a:latin typeface="PT Serif"/>
                <a:ea typeface="PT Serif"/>
                <a:cs typeface="PT Serif"/>
                <a:sym typeface="PT Serif"/>
              </a:defRPr>
            </a:lvl8pPr>
            <a:lvl9pPr marL="4114800" lvl="8" indent="-381000">
              <a:spcBef>
                <a:spcPts val="0"/>
              </a:spcBef>
              <a:spcAft>
                <a:spcPts val="0"/>
              </a:spcAft>
              <a:buClr>
                <a:schemeClr val="dk1"/>
              </a:buClr>
              <a:buSzPts val="2400"/>
              <a:buFont typeface="PT Serif"/>
              <a:buChar char="■"/>
              <a:defRPr sz="2400">
                <a:solidFill>
                  <a:schemeClr val="dk1"/>
                </a:solidFill>
                <a:latin typeface="PT Serif"/>
                <a:ea typeface="PT Serif"/>
                <a:cs typeface="PT Serif"/>
                <a:sym typeface="PT Serif"/>
              </a:defRPr>
            </a:lvl9pPr>
          </a:lstStyle>
          <a:p>
            <a:endParaRPr/>
          </a:p>
        </p:txBody>
      </p:sp>
      <p:sp>
        <p:nvSpPr>
          <p:cNvPr id="19" name="Google Shape;19;p1"/>
          <p:cNvSpPr txBox="1">
            <a:spLocks noGrp="1"/>
          </p:cNvSpPr>
          <p:nvPr>
            <p:ph type="sldNum" idx="12"/>
          </p:nvPr>
        </p:nvSpPr>
        <p:spPr>
          <a:xfrm>
            <a:off x="76200" y="39925"/>
            <a:ext cx="548700" cy="360000"/>
          </a:xfrm>
          <a:prstGeom prst="rect">
            <a:avLst/>
          </a:prstGeom>
          <a:noFill/>
          <a:ln>
            <a:noFill/>
          </a:ln>
        </p:spPr>
        <p:txBody>
          <a:bodyPr spcFirstLastPara="1" wrap="square" lIns="91425" tIns="91425" rIns="91425" bIns="91425" anchor="t" anchorCtr="0">
            <a:noAutofit/>
          </a:bodyPr>
          <a:lstStyle>
            <a:lvl1pPr lvl="0">
              <a:buNone/>
              <a:defRPr sz="1100" b="1">
                <a:solidFill>
                  <a:schemeClr val="lt2"/>
                </a:solidFill>
                <a:latin typeface="Montserrat"/>
                <a:ea typeface="Montserrat"/>
                <a:cs typeface="Montserrat"/>
                <a:sym typeface="Montserrat"/>
              </a:defRPr>
            </a:lvl1pPr>
            <a:lvl2pPr lvl="1">
              <a:buNone/>
              <a:defRPr sz="1100" b="1">
                <a:solidFill>
                  <a:schemeClr val="lt2"/>
                </a:solidFill>
                <a:latin typeface="Montserrat"/>
                <a:ea typeface="Montserrat"/>
                <a:cs typeface="Montserrat"/>
                <a:sym typeface="Montserrat"/>
              </a:defRPr>
            </a:lvl2pPr>
            <a:lvl3pPr lvl="2">
              <a:buNone/>
              <a:defRPr sz="1100" b="1">
                <a:solidFill>
                  <a:schemeClr val="lt2"/>
                </a:solidFill>
                <a:latin typeface="Montserrat"/>
                <a:ea typeface="Montserrat"/>
                <a:cs typeface="Montserrat"/>
                <a:sym typeface="Montserrat"/>
              </a:defRPr>
            </a:lvl3pPr>
            <a:lvl4pPr lvl="3">
              <a:buNone/>
              <a:defRPr sz="1100" b="1">
                <a:solidFill>
                  <a:schemeClr val="lt2"/>
                </a:solidFill>
                <a:latin typeface="Montserrat"/>
                <a:ea typeface="Montserrat"/>
                <a:cs typeface="Montserrat"/>
                <a:sym typeface="Montserrat"/>
              </a:defRPr>
            </a:lvl4pPr>
            <a:lvl5pPr lvl="4">
              <a:buNone/>
              <a:defRPr sz="1100" b="1">
                <a:solidFill>
                  <a:schemeClr val="lt2"/>
                </a:solidFill>
                <a:latin typeface="Montserrat"/>
                <a:ea typeface="Montserrat"/>
                <a:cs typeface="Montserrat"/>
                <a:sym typeface="Montserrat"/>
              </a:defRPr>
            </a:lvl5pPr>
            <a:lvl6pPr lvl="5">
              <a:buNone/>
              <a:defRPr sz="1100" b="1">
                <a:solidFill>
                  <a:schemeClr val="lt2"/>
                </a:solidFill>
                <a:latin typeface="Montserrat"/>
                <a:ea typeface="Montserrat"/>
                <a:cs typeface="Montserrat"/>
                <a:sym typeface="Montserrat"/>
              </a:defRPr>
            </a:lvl6pPr>
            <a:lvl7pPr lvl="6">
              <a:buNone/>
              <a:defRPr sz="1100" b="1">
                <a:solidFill>
                  <a:schemeClr val="lt2"/>
                </a:solidFill>
                <a:latin typeface="Montserrat"/>
                <a:ea typeface="Montserrat"/>
                <a:cs typeface="Montserrat"/>
                <a:sym typeface="Montserrat"/>
              </a:defRPr>
            </a:lvl7pPr>
            <a:lvl8pPr lvl="7">
              <a:buNone/>
              <a:defRPr sz="1100" b="1">
                <a:solidFill>
                  <a:schemeClr val="lt2"/>
                </a:solidFill>
                <a:latin typeface="Montserrat"/>
                <a:ea typeface="Montserrat"/>
                <a:cs typeface="Montserrat"/>
                <a:sym typeface="Montserrat"/>
              </a:defRPr>
            </a:lvl8pPr>
            <a:lvl9pPr lvl="8">
              <a:buNone/>
              <a:defRPr sz="1100" b="1">
                <a:solidFill>
                  <a:schemeClr val="lt2"/>
                </a:solidFill>
                <a:latin typeface="Montserrat"/>
                <a:ea typeface="Montserrat"/>
                <a:cs typeface="Montserrat"/>
                <a:sym typeface="Montserrat"/>
              </a:defRPr>
            </a:lvl9pPr>
          </a:lstStyle>
          <a:p>
            <a:pPr marL="0" lvl="0" indent="0" algn="l" rtl="0">
              <a:spcBef>
                <a:spcPts val="0"/>
              </a:spcBef>
              <a:spcAft>
                <a:spcPts val="0"/>
              </a:spcAft>
              <a:buNone/>
            </a:pPr>
            <a:fld id="{00000000-1234-1234-1234-123412341234}" type="slidenum">
              <a:rPr lang="en"/>
              <a:t>‹#›</a:t>
            </a:fld>
            <a:endParaRPr dirty="0"/>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6" r:id="rId4"/>
    <p:sldLayoutId id="2147483657" r:id="rId5"/>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3.jp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sp>
        <p:nvSpPr>
          <p:cNvPr id="271" name="Google Shape;271;p14"/>
          <p:cNvSpPr txBox="1">
            <a:spLocks noGrp="1"/>
          </p:cNvSpPr>
          <p:nvPr>
            <p:ph type="ctrTitle" idx="4294967295"/>
          </p:nvPr>
        </p:nvSpPr>
        <p:spPr>
          <a:xfrm>
            <a:off x="624900" y="806039"/>
            <a:ext cx="6593700" cy="1159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4000" dirty="0" smtClean="0"/>
              <a:t>Company Review </a:t>
            </a:r>
            <a:endParaRPr sz="4000" dirty="0"/>
          </a:p>
        </p:txBody>
      </p:sp>
      <p:sp>
        <p:nvSpPr>
          <p:cNvPr id="272" name="Google Shape;272;p14"/>
          <p:cNvSpPr txBox="1">
            <a:spLocks noGrp="1"/>
          </p:cNvSpPr>
          <p:nvPr>
            <p:ph type="subTitle" idx="4294967295"/>
          </p:nvPr>
        </p:nvSpPr>
        <p:spPr>
          <a:xfrm>
            <a:off x="1377935" y="2049720"/>
            <a:ext cx="7624470" cy="7848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sz="2000" b="1" dirty="0" smtClean="0"/>
              <a:t>~ </a:t>
            </a:r>
            <a:r>
              <a:rPr lang="en" sz="2000" b="1" dirty="0" smtClean="0"/>
              <a:t>The Start &amp; Growth of Trinisoft Technologies</a:t>
            </a:r>
            <a:endParaRPr sz="2000" b="1" dirty="0"/>
          </a:p>
        </p:txBody>
      </p:sp>
      <p:sp>
        <p:nvSpPr>
          <p:cNvPr id="273" name="Google Shape;273;p14"/>
          <p:cNvSpPr txBox="1">
            <a:spLocks noGrp="1"/>
          </p:cNvSpPr>
          <p:nvPr>
            <p:ph type="body" idx="4294967295"/>
          </p:nvPr>
        </p:nvSpPr>
        <p:spPr>
          <a:xfrm>
            <a:off x="723340" y="3002282"/>
            <a:ext cx="6593700" cy="11598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US" sz="1100" dirty="0" smtClean="0"/>
              <a:t>Name of Author:</a:t>
            </a:r>
          </a:p>
          <a:p>
            <a:pPr marL="0" lvl="0" indent="0" algn="l" rtl="0">
              <a:spcBef>
                <a:spcPts val="600"/>
              </a:spcBef>
              <a:spcAft>
                <a:spcPts val="0"/>
              </a:spcAft>
              <a:buNone/>
            </a:pPr>
            <a:r>
              <a:rPr lang="en-US" sz="1100" dirty="0" smtClean="0"/>
              <a:t>Unit:</a:t>
            </a:r>
          </a:p>
          <a:p>
            <a:pPr marL="0" lvl="0" indent="0" algn="l" rtl="0">
              <a:spcBef>
                <a:spcPts val="600"/>
              </a:spcBef>
              <a:spcAft>
                <a:spcPts val="0"/>
              </a:spcAft>
              <a:buNone/>
            </a:pPr>
            <a:r>
              <a:rPr lang="en-US" sz="1100" dirty="0" smtClean="0"/>
              <a:t>Prof:</a:t>
            </a:r>
          </a:p>
          <a:p>
            <a:pPr marL="0" lvl="0" indent="0" algn="l" rtl="0">
              <a:spcBef>
                <a:spcPts val="600"/>
              </a:spcBef>
              <a:spcAft>
                <a:spcPts val="0"/>
              </a:spcAft>
              <a:buNone/>
            </a:pPr>
            <a:r>
              <a:rPr lang="en-US" sz="1100" dirty="0" smtClean="0"/>
              <a:t>Date:: </a:t>
            </a:r>
            <a:endParaRPr sz="1100" dirty="0"/>
          </a:p>
        </p:txBody>
      </p:sp>
      <p:sp>
        <p:nvSpPr>
          <p:cNvPr id="274" name="Google Shape;274;p14"/>
          <p:cNvSpPr txBox="1">
            <a:spLocks noGrp="1"/>
          </p:cNvSpPr>
          <p:nvPr>
            <p:ph type="sldNum" idx="12"/>
          </p:nvPr>
        </p:nvSpPr>
        <p:spPr>
          <a:xfrm>
            <a:off x="76200" y="39925"/>
            <a:ext cx="548700" cy="36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fld id="{00000000-1234-1234-1234-123412341234}" type="slidenum">
              <a:rPr lang="en"/>
              <a:t>1</a:t>
            </a:fld>
            <a:endParaRPr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375" y="4497607"/>
            <a:ext cx="2211082" cy="634315"/>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82689" y="4509185"/>
            <a:ext cx="2200197" cy="634315"/>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23118" y="4480329"/>
            <a:ext cx="2200197" cy="63431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79" name="Google Shape;279;p15"/>
          <p:cNvSpPr txBox="1">
            <a:spLocks noGrp="1"/>
          </p:cNvSpPr>
          <p:nvPr>
            <p:ph type="ctrTitle"/>
          </p:nvPr>
        </p:nvSpPr>
        <p:spPr>
          <a:xfrm>
            <a:off x="111316" y="-118619"/>
            <a:ext cx="6278850" cy="80589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800" dirty="0" smtClean="0"/>
              <a:t>In the beginning, </a:t>
            </a:r>
            <a:endParaRPr sz="2800" dirty="0"/>
          </a:p>
        </p:txBody>
      </p:sp>
      <p:sp>
        <p:nvSpPr>
          <p:cNvPr id="281" name="Google Shape;281;p15"/>
          <p:cNvSpPr txBox="1">
            <a:spLocks noGrp="1"/>
          </p:cNvSpPr>
          <p:nvPr>
            <p:ph type="sldNum" idx="4294967295"/>
          </p:nvPr>
        </p:nvSpPr>
        <p:spPr>
          <a:xfrm>
            <a:off x="76200" y="39925"/>
            <a:ext cx="548700" cy="36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fld id="{00000000-1234-1234-1234-123412341234}" type="slidenum">
              <a:rPr lang="en"/>
              <a:t>2</a:t>
            </a:fld>
            <a:endParaRPr dirty="0"/>
          </a:p>
        </p:txBody>
      </p:sp>
      <p:sp>
        <p:nvSpPr>
          <p:cNvPr id="5" name="Google Shape;263;p13"/>
          <p:cNvSpPr txBox="1"/>
          <p:nvPr/>
        </p:nvSpPr>
        <p:spPr>
          <a:xfrm>
            <a:off x="4324349" y="1072590"/>
            <a:ext cx="2790825" cy="2478874"/>
          </a:xfrm>
          <a:prstGeom prst="rect">
            <a:avLst/>
          </a:prstGeom>
          <a:noFill/>
          <a:ln>
            <a:noFill/>
          </a:ln>
        </p:spPr>
        <p:txBody>
          <a:bodyPr spcFirstLastPara="1" wrap="square" lIns="91425" tIns="91425" rIns="91425" bIns="91425" anchor="t" anchorCtr="0">
            <a:noAutofit/>
          </a:bodyPr>
          <a:lstStyle/>
          <a:p>
            <a:pPr marL="0" lvl="0" indent="0" algn="ctr" rtl="0">
              <a:spcBef>
                <a:spcPts val="600"/>
              </a:spcBef>
              <a:spcAft>
                <a:spcPts val="0"/>
              </a:spcAft>
              <a:buNone/>
            </a:pPr>
            <a:r>
              <a:rPr lang="en-US" sz="1100" b="1" u="sng" dirty="0" smtClean="0">
                <a:solidFill>
                  <a:srgbClr val="FFFF00"/>
                </a:solidFill>
                <a:latin typeface="PT Serif"/>
                <a:ea typeface="PT Serif"/>
                <a:cs typeface="PT Serif"/>
                <a:sym typeface="PT Serif"/>
              </a:rPr>
              <a:t>Thomas D’Souza</a:t>
            </a:r>
          </a:p>
          <a:p>
            <a:pPr marL="0" lvl="0" indent="0" algn="ctr" rtl="0">
              <a:spcBef>
                <a:spcPts val="600"/>
              </a:spcBef>
              <a:spcAft>
                <a:spcPts val="0"/>
              </a:spcAft>
              <a:buNone/>
            </a:pPr>
            <a:endParaRPr sz="1100" u="sng" dirty="0">
              <a:solidFill>
                <a:srgbClr val="FFFF00"/>
              </a:solidFill>
              <a:latin typeface="PT Serif"/>
              <a:ea typeface="PT Serif"/>
              <a:cs typeface="PT Serif"/>
              <a:sym typeface="PT Serif"/>
            </a:endParaRPr>
          </a:p>
          <a:p>
            <a:pPr marL="171450" lvl="0" indent="-171450" algn="l" rtl="0">
              <a:spcBef>
                <a:spcPts val="600"/>
              </a:spcBef>
              <a:spcAft>
                <a:spcPts val="0"/>
              </a:spcAft>
              <a:buClr>
                <a:schemeClr val="dk1"/>
              </a:buClr>
              <a:buSzPts val="1100"/>
              <a:buFont typeface="PT Serif" panose="020B0604020202020204" charset="0"/>
              <a:buChar char="◘"/>
            </a:pPr>
            <a:r>
              <a:rPr lang="en-US" sz="1100" dirty="0" smtClean="0">
                <a:solidFill>
                  <a:srgbClr val="FFFFFF"/>
                </a:solidFill>
                <a:latin typeface="PT Serif"/>
                <a:ea typeface="PT Serif"/>
                <a:cs typeface="PT Serif"/>
                <a:sym typeface="PT Serif"/>
              </a:rPr>
              <a:t>Experience in working in a call center in a college. </a:t>
            </a:r>
          </a:p>
          <a:p>
            <a:pPr marL="171450" lvl="0" indent="-171450" algn="l" rtl="0">
              <a:spcBef>
                <a:spcPts val="600"/>
              </a:spcBef>
              <a:spcAft>
                <a:spcPts val="0"/>
              </a:spcAft>
              <a:buClr>
                <a:schemeClr val="dk1"/>
              </a:buClr>
              <a:buSzPts val="1100"/>
              <a:buFont typeface="PT Serif" panose="020B0604020202020204" charset="0"/>
              <a:buChar char="◘"/>
            </a:pPr>
            <a:endParaRPr lang="en-US" sz="1100" dirty="0">
              <a:solidFill>
                <a:srgbClr val="FFFFFF"/>
              </a:solidFill>
              <a:latin typeface="PT Serif"/>
              <a:ea typeface="PT Serif"/>
              <a:cs typeface="PT Serif"/>
              <a:sym typeface="PT Serif"/>
            </a:endParaRPr>
          </a:p>
          <a:p>
            <a:pPr marL="171450" lvl="0" indent="-171450" algn="l" rtl="0">
              <a:spcBef>
                <a:spcPts val="600"/>
              </a:spcBef>
              <a:spcAft>
                <a:spcPts val="0"/>
              </a:spcAft>
              <a:buClr>
                <a:schemeClr val="dk1"/>
              </a:buClr>
              <a:buSzPts val="1100"/>
              <a:buFont typeface="PT Serif" panose="020B0604020202020204" charset="0"/>
              <a:buChar char="◘"/>
            </a:pPr>
            <a:r>
              <a:rPr lang="en-US" sz="1100" dirty="0" smtClean="0">
                <a:solidFill>
                  <a:srgbClr val="FFFFFF"/>
                </a:solidFill>
                <a:latin typeface="PT Serif"/>
                <a:ea typeface="PT Serif"/>
                <a:cs typeface="PT Serif"/>
                <a:sym typeface="PT Serif"/>
              </a:rPr>
              <a:t>Agreed to set up a call center enterprise with brother Nicolson &amp; friend, Michael</a:t>
            </a:r>
            <a:endParaRPr sz="1100" dirty="0">
              <a:solidFill>
                <a:srgbClr val="FFFFFF"/>
              </a:solidFill>
              <a:latin typeface="PT Serif"/>
              <a:ea typeface="PT Serif"/>
              <a:cs typeface="PT Serif"/>
              <a:sym typeface="PT Serif"/>
            </a:endParaRPr>
          </a:p>
          <a:p>
            <a:pPr marL="0" lvl="0" indent="0" algn="l" rtl="0">
              <a:spcBef>
                <a:spcPts val="600"/>
              </a:spcBef>
              <a:spcAft>
                <a:spcPts val="0"/>
              </a:spcAft>
              <a:buNone/>
            </a:pPr>
            <a:endParaRPr sz="1100" dirty="0">
              <a:solidFill>
                <a:srgbClr val="FFFFFF"/>
              </a:solidFill>
              <a:latin typeface="PT Serif"/>
              <a:ea typeface="PT Serif"/>
              <a:cs typeface="PT Serif"/>
              <a:sym typeface="PT Serif"/>
            </a:endParaRPr>
          </a:p>
        </p:txBody>
      </p:sp>
      <p:sp>
        <p:nvSpPr>
          <p:cNvPr id="7" name="Google Shape;263;p13"/>
          <p:cNvSpPr txBox="1"/>
          <p:nvPr/>
        </p:nvSpPr>
        <p:spPr>
          <a:xfrm>
            <a:off x="283875" y="1101165"/>
            <a:ext cx="3292081" cy="2478874"/>
          </a:xfrm>
          <a:prstGeom prst="rect">
            <a:avLst/>
          </a:prstGeom>
          <a:noFill/>
          <a:ln>
            <a:noFill/>
          </a:ln>
        </p:spPr>
        <p:txBody>
          <a:bodyPr spcFirstLastPara="1" wrap="square" lIns="91425" tIns="91425" rIns="91425" bIns="91425" anchor="t" anchorCtr="0">
            <a:noAutofit/>
          </a:bodyPr>
          <a:lstStyle/>
          <a:p>
            <a:pPr marL="0" lvl="0" indent="0" algn="ctr" rtl="0">
              <a:spcBef>
                <a:spcPts val="600"/>
              </a:spcBef>
              <a:spcAft>
                <a:spcPts val="0"/>
              </a:spcAft>
              <a:buNone/>
            </a:pPr>
            <a:r>
              <a:rPr lang="en-US" sz="1100" b="1" u="sng" dirty="0" smtClean="0">
                <a:solidFill>
                  <a:srgbClr val="FFFF00"/>
                </a:solidFill>
                <a:latin typeface="PT Serif"/>
                <a:ea typeface="PT Serif"/>
                <a:cs typeface="PT Serif"/>
                <a:sym typeface="PT Serif"/>
              </a:rPr>
              <a:t>Nicolson D’Souza</a:t>
            </a:r>
          </a:p>
          <a:p>
            <a:pPr marL="0" lvl="0" indent="0" algn="ctr" rtl="0">
              <a:spcBef>
                <a:spcPts val="600"/>
              </a:spcBef>
              <a:spcAft>
                <a:spcPts val="0"/>
              </a:spcAft>
              <a:buNone/>
            </a:pPr>
            <a:endParaRPr sz="1100" u="sng" dirty="0">
              <a:solidFill>
                <a:srgbClr val="FFFF00"/>
              </a:solidFill>
              <a:latin typeface="PT Serif"/>
              <a:ea typeface="PT Serif"/>
              <a:cs typeface="PT Serif"/>
              <a:sym typeface="PT Serif"/>
            </a:endParaRPr>
          </a:p>
          <a:p>
            <a:pPr marL="171450" lvl="0" indent="-171450" algn="l" rtl="0">
              <a:spcBef>
                <a:spcPts val="600"/>
              </a:spcBef>
              <a:spcAft>
                <a:spcPts val="0"/>
              </a:spcAft>
              <a:buClr>
                <a:schemeClr val="dk1"/>
              </a:buClr>
              <a:buSzPts val="1100"/>
              <a:buFont typeface="PT Serif" panose="020B0604020202020204" charset="0"/>
              <a:buChar char="►"/>
            </a:pPr>
            <a:r>
              <a:rPr lang="en-US" sz="1100" dirty="0" smtClean="0">
                <a:solidFill>
                  <a:srgbClr val="FFFFFF"/>
                </a:solidFill>
                <a:latin typeface="PT Serif"/>
                <a:ea typeface="PT Serif"/>
                <a:cs typeface="PT Serif"/>
                <a:sym typeface="PT Serif"/>
              </a:rPr>
              <a:t>Bachelors, graduate &amp; master’s degree in Computer Science. </a:t>
            </a:r>
          </a:p>
          <a:p>
            <a:pPr marL="171450" lvl="0" indent="-171450" algn="l" rtl="0">
              <a:spcBef>
                <a:spcPts val="600"/>
              </a:spcBef>
              <a:spcAft>
                <a:spcPts val="0"/>
              </a:spcAft>
              <a:buClr>
                <a:schemeClr val="dk1"/>
              </a:buClr>
              <a:buSzPts val="1100"/>
              <a:buFont typeface="PT Serif" panose="020B0604020202020204" charset="0"/>
              <a:buChar char="►"/>
            </a:pPr>
            <a:r>
              <a:rPr lang="en-US" sz="1100" dirty="0" smtClean="0">
                <a:solidFill>
                  <a:srgbClr val="FFFFFF"/>
                </a:solidFill>
                <a:latin typeface="PT Serif"/>
                <a:ea typeface="PT Serif"/>
                <a:cs typeface="PT Serif"/>
                <a:sym typeface="PT Serif"/>
              </a:rPr>
              <a:t>Experience working in call centers with Britons, Americans and Europeans. </a:t>
            </a:r>
          </a:p>
          <a:p>
            <a:pPr marL="171450" lvl="0" indent="-171450" algn="l" rtl="0">
              <a:spcBef>
                <a:spcPts val="600"/>
              </a:spcBef>
              <a:spcAft>
                <a:spcPts val="0"/>
              </a:spcAft>
              <a:buClr>
                <a:schemeClr val="dk1"/>
              </a:buClr>
              <a:buSzPts val="1100"/>
              <a:buFont typeface="PT Serif" panose="020B0604020202020204" charset="0"/>
              <a:buChar char="►"/>
            </a:pPr>
            <a:r>
              <a:rPr lang="en-US" sz="1100" dirty="0" smtClean="0">
                <a:solidFill>
                  <a:srgbClr val="FFFFFF"/>
                </a:solidFill>
                <a:latin typeface="PT Serif"/>
                <a:ea typeface="PT Serif"/>
                <a:cs typeface="PT Serif"/>
                <a:sym typeface="PT Serif"/>
              </a:rPr>
              <a:t>6-month internship in JavaScript coding was a stepping stone into entrepreneurship. </a:t>
            </a:r>
          </a:p>
          <a:p>
            <a:pPr marL="171450" lvl="0" indent="-171450" algn="l" rtl="0">
              <a:spcBef>
                <a:spcPts val="600"/>
              </a:spcBef>
              <a:spcAft>
                <a:spcPts val="0"/>
              </a:spcAft>
              <a:buClr>
                <a:schemeClr val="dk1"/>
              </a:buClr>
              <a:buSzPts val="1100"/>
              <a:buFont typeface="PT Serif" panose="020B0604020202020204" charset="0"/>
              <a:buChar char="►"/>
            </a:pPr>
            <a:r>
              <a:rPr lang="en-US" sz="1100" dirty="0" smtClean="0">
                <a:solidFill>
                  <a:srgbClr val="FFFFFF"/>
                </a:solidFill>
                <a:latin typeface="PT Serif"/>
                <a:ea typeface="PT Serif"/>
                <a:cs typeface="PT Serif"/>
                <a:sym typeface="PT Serif"/>
              </a:rPr>
              <a:t>Later shifted to </a:t>
            </a:r>
            <a:r>
              <a:rPr lang="en-US" sz="1100" b="1" dirty="0" smtClean="0">
                <a:solidFill>
                  <a:srgbClr val="FFFFFF"/>
                </a:solidFill>
                <a:latin typeface="PT Serif"/>
                <a:ea typeface="PT Serif"/>
                <a:cs typeface="PT Serif"/>
                <a:sym typeface="PT Serif"/>
              </a:rPr>
              <a:t>Elance </a:t>
            </a:r>
            <a:r>
              <a:rPr lang="en-US" sz="1100" dirty="0" smtClean="0">
                <a:solidFill>
                  <a:srgbClr val="FFFFFF"/>
                </a:solidFill>
                <a:latin typeface="PT Serif"/>
                <a:ea typeface="PT Serif"/>
                <a:cs typeface="PT Serif"/>
                <a:sym typeface="PT Serif"/>
              </a:rPr>
              <a:t>had more market prospects. </a:t>
            </a:r>
            <a:endParaRPr sz="1100" dirty="0">
              <a:solidFill>
                <a:srgbClr val="FFFFFF"/>
              </a:solidFill>
              <a:latin typeface="PT Serif"/>
              <a:ea typeface="PT Serif"/>
              <a:cs typeface="PT Serif"/>
              <a:sym typeface="PT Serif"/>
            </a:endParaRPr>
          </a:p>
          <a:p>
            <a:pPr marL="0" lvl="0" indent="0" algn="l" rtl="0">
              <a:spcBef>
                <a:spcPts val="600"/>
              </a:spcBef>
              <a:spcAft>
                <a:spcPts val="0"/>
              </a:spcAft>
              <a:buClr>
                <a:schemeClr val="dk1"/>
              </a:buClr>
              <a:buSzPts val="1100"/>
              <a:buFont typeface="Arial"/>
              <a:buNone/>
            </a:pPr>
            <a:endParaRPr sz="1100" dirty="0">
              <a:solidFill>
                <a:srgbClr val="FFFFFF"/>
              </a:solidFill>
              <a:latin typeface="PT Serif"/>
              <a:ea typeface="PT Serif"/>
              <a:cs typeface="PT Serif"/>
              <a:sym typeface="PT Serif"/>
            </a:endParaRPr>
          </a:p>
          <a:p>
            <a:pPr marL="0" lvl="0" indent="0" algn="l" rtl="0">
              <a:spcBef>
                <a:spcPts val="600"/>
              </a:spcBef>
              <a:spcAft>
                <a:spcPts val="0"/>
              </a:spcAft>
              <a:buNone/>
            </a:pPr>
            <a:endParaRPr sz="1100" dirty="0">
              <a:solidFill>
                <a:srgbClr val="FFFFFF"/>
              </a:solidFill>
              <a:latin typeface="PT Serif"/>
              <a:ea typeface="PT Serif"/>
              <a:cs typeface="PT Serif"/>
              <a:sym typeface="PT Serif"/>
            </a:endParaRPr>
          </a:p>
        </p:txBody>
      </p:sp>
      <p:sp>
        <p:nvSpPr>
          <p:cNvPr id="9" name="Google Shape;342;p23"/>
          <p:cNvSpPr/>
          <p:nvPr/>
        </p:nvSpPr>
        <p:spPr>
          <a:xfrm>
            <a:off x="2161814" y="3829046"/>
            <a:ext cx="1277212" cy="1195179"/>
          </a:xfrm>
          <a:prstGeom prst="ellipse">
            <a:avLst/>
          </a:prstGeom>
          <a:solidFill>
            <a:srgbClr val="00FFFF">
              <a:alpha val="13460"/>
            </a:srgbClr>
          </a:solidFill>
          <a:ln w="762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dirty="0" smtClean="0">
                <a:solidFill>
                  <a:srgbClr val="EFEFEF"/>
                </a:solidFill>
                <a:latin typeface="PT Serif"/>
                <a:ea typeface="PT Serif"/>
                <a:cs typeface="PT Serif"/>
                <a:sym typeface="PT Serif"/>
              </a:rPr>
              <a:t>Thomas</a:t>
            </a:r>
            <a:endParaRPr dirty="0">
              <a:solidFill>
                <a:srgbClr val="EFEFEF"/>
              </a:solidFill>
              <a:latin typeface="PT Serif"/>
              <a:ea typeface="PT Serif"/>
              <a:cs typeface="PT Serif"/>
              <a:sym typeface="PT Serif"/>
            </a:endParaRPr>
          </a:p>
        </p:txBody>
      </p:sp>
      <p:sp>
        <p:nvSpPr>
          <p:cNvPr id="10" name="Google Shape;342;p23"/>
          <p:cNvSpPr/>
          <p:nvPr/>
        </p:nvSpPr>
        <p:spPr>
          <a:xfrm>
            <a:off x="3250741" y="3829046"/>
            <a:ext cx="1277212" cy="1195179"/>
          </a:xfrm>
          <a:prstGeom prst="ellipse">
            <a:avLst/>
          </a:prstGeom>
          <a:solidFill>
            <a:srgbClr val="00FFFF">
              <a:alpha val="13460"/>
            </a:srgbClr>
          </a:solidFill>
          <a:ln w="762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dirty="0" smtClean="0">
                <a:solidFill>
                  <a:srgbClr val="EFEFEF"/>
                </a:solidFill>
                <a:latin typeface="PT Serif"/>
                <a:ea typeface="PT Serif"/>
                <a:cs typeface="PT Serif"/>
                <a:sym typeface="PT Serif"/>
              </a:rPr>
              <a:t>Nicolson</a:t>
            </a:r>
            <a:endParaRPr dirty="0">
              <a:solidFill>
                <a:srgbClr val="EFEFEF"/>
              </a:solidFill>
              <a:latin typeface="PT Serif"/>
              <a:ea typeface="PT Serif"/>
              <a:cs typeface="PT Serif"/>
              <a:sym typeface="PT Serif"/>
            </a:endParaRPr>
          </a:p>
        </p:txBody>
      </p:sp>
      <p:sp>
        <p:nvSpPr>
          <p:cNvPr id="11" name="Google Shape;342;p23"/>
          <p:cNvSpPr/>
          <p:nvPr/>
        </p:nvSpPr>
        <p:spPr>
          <a:xfrm>
            <a:off x="4324348" y="3829047"/>
            <a:ext cx="1277212" cy="1195179"/>
          </a:xfrm>
          <a:prstGeom prst="ellipse">
            <a:avLst/>
          </a:prstGeom>
          <a:solidFill>
            <a:srgbClr val="00FFFF">
              <a:alpha val="13460"/>
            </a:srgbClr>
          </a:solidFill>
          <a:ln w="762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dirty="0" smtClean="0">
                <a:solidFill>
                  <a:schemeClr val="bg1">
                    <a:lumMod val="10000"/>
                    <a:lumOff val="90000"/>
                  </a:schemeClr>
                </a:solidFill>
                <a:latin typeface="PT Serif"/>
                <a:ea typeface="PT Serif"/>
                <a:cs typeface="PT Serif"/>
                <a:sym typeface="PT Serif"/>
              </a:rPr>
              <a:t>Michael </a:t>
            </a:r>
            <a:endParaRPr dirty="0">
              <a:solidFill>
                <a:schemeClr val="bg1">
                  <a:lumMod val="10000"/>
                  <a:lumOff val="90000"/>
                </a:schemeClr>
              </a:solidFill>
              <a:latin typeface="PT Serif"/>
              <a:ea typeface="PT Serif"/>
              <a:cs typeface="PT Serif"/>
              <a:sym typeface="PT Serif"/>
            </a:endParaRPr>
          </a:p>
        </p:txBody>
      </p:sp>
      <p:sp>
        <p:nvSpPr>
          <p:cNvPr id="12" name="Google Shape;279;p15"/>
          <p:cNvSpPr txBox="1">
            <a:spLocks/>
          </p:cNvSpPr>
          <p:nvPr/>
        </p:nvSpPr>
        <p:spPr>
          <a:xfrm>
            <a:off x="1651648" y="357630"/>
            <a:ext cx="6278850" cy="713596"/>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600"/>
              <a:buFont typeface="Montserrat"/>
              <a:buNone/>
              <a:defRPr sz="3600" b="1" i="0" u="none" strike="noStrike" cap="none">
                <a:solidFill>
                  <a:schemeClr val="dk1"/>
                </a:solidFill>
                <a:latin typeface="Montserrat"/>
                <a:ea typeface="Montserrat"/>
                <a:cs typeface="Montserrat"/>
                <a:sym typeface="Montserrat"/>
              </a:defRPr>
            </a:lvl1pPr>
            <a:lvl2pPr marR="0" lvl="1" algn="l" rtl="0">
              <a:lnSpc>
                <a:spcPct val="100000"/>
              </a:lnSpc>
              <a:spcBef>
                <a:spcPts val="0"/>
              </a:spcBef>
              <a:spcAft>
                <a:spcPts val="0"/>
              </a:spcAft>
              <a:buClr>
                <a:schemeClr val="dk1"/>
              </a:buClr>
              <a:buSzPts val="3600"/>
              <a:buFont typeface="Montserrat"/>
              <a:buNone/>
              <a:defRPr sz="3600" b="1" i="0" u="none" strike="noStrike" cap="none">
                <a:solidFill>
                  <a:schemeClr val="dk1"/>
                </a:solidFill>
                <a:latin typeface="Montserrat"/>
                <a:ea typeface="Montserrat"/>
                <a:cs typeface="Montserrat"/>
                <a:sym typeface="Montserrat"/>
              </a:defRPr>
            </a:lvl2pPr>
            <a:lvl3pPr marR="0" lvl="2" algn="l" rtl="0">
              <a:lnSpc>
                <a:spcPct val="100000"/>
              </a:lnSpc>
              <a:spcBef>
                <a:spcPts val="0"/>
              </a:spcBef>
              <a:spcAft>
                <a:spcPts val="0"/>
              </a:spcAft>
              <a:buClr>
                <a:schemeClr val="dk1"/>
              </a:buClr>
              <a:buSzPts val="3600"/>
              <a:buFont typeface="Montserrat"/>
              <a:buNone/>
              <a:defRPr sz="3600" b="1" i="0" u="none" strike="noStrike" cap="none">
                <a:solidFill>
                  <a:schemeClr val="dk1"/>
                </a:solidFill>
                <a:latin typeface="Montserrat"/>
                <a:ea typeface="Montserrat"/>
                <a:cs typeface="Montserrat"/>
                <a:sym typeface="Montserrat"/>
              </a:defRPr>
            </a:lvl3pPr>
            <a:lvl4pPr marR="0" lvl="3" algn="l" rtl="0">
              <a:lnSpc>
                <a:spcPct val="100000"/>
              </a:lnSpc>
              <a:spcBef>
                <a:spcPts val="0"/>
              </a:spcBef>
              <a:spcAft>
                <a:spcPts val="0"/>
              </a:spcAft>
              <a:buClr>
                <a:schemeClr val="dk1"/>
              </a:buClr>
              <a:buSzPts val="3600"/>
              <a:buFont typeface="Montserrat"/>
              <a:buNone/>
              <a:defRPr sz="3600" b="1" i="0" u="none" strike="noStrike" cap="none">
                <a:solidFill>
                  <a:schemeClr val="dk1"/>
                </a:solidFill>
                <a:latin typeface="Montserrat"/>
                <a:ea typeface="Montserrat"/>
                <a:cs typeface="Montserrat"/>
                <a:sym typeface="Montserrat"/>
              </a:defRPr>
            </a:lvl4pPr>
            <a:lvl5pPr marR="0" lvl="4" algn="l" rtl="0">
              <a:lnSpc>
                <a:spcPct val="100000"/>
              </a:lnSpc>
              <a:spcBef>
                <a:spcPts val="0"/>
              </a:spcBef>
              <a:spcAft>
                <a:spcPts val="0"/>
              </a:spcAft>
              <a:buClr>
                <a:schemeClr val="dk1"/>
              </a:buClr>
              <a:buSzPts val="3600"/>
              <a:buFont typeface="Montserrat"/>
              <a:buNone/>
              <a:defRPr sz="3600" b="1" i="0" u="none" strike="noStrike" cap="none">
                <a:solidFill>
                  <a:schemeClr val="dk1"/>
                </a:solidFill>
                <a:latin typeface="Montserrat"/>
                <a:ea typeface="Montserrat"/>
                <a:cs typeface="Montserrat"/>
                <a:sym typeface="Montserrat"/>
              </a:defRPr>
            </a:lvl5pPr>
            <a:lvl6pPr marR="0" lvl="5" algn="l" rtl="0">
              <a:lnSpc>
                <a:spcPct val="100000"/>
              </a:lnSpc>
              <a:spcBef>
                <a:spcPts val="0"/>
              </a:spcBef>
              <a:spcAft>
                <a:spcPts val="0"/>
              </a:spcAft>
              <a:buClr>
                <a:schemeClr val="dk1"/>
              </a:buClr>
              <a:buSzPts val="3600"/>
              <a:buFont typeface="Montserrat"/>
              <a:buNone/>
              <a:defRPr sz="3600" b="1" i="0" u="none" strike="noStrike" cap="none">
                <a:solidFill>
                  <a:schemeClr val="dk1"/>
                </a:solidFill>
                <a:latin typeface="Montserrat"/>
                <a:ea typeface="Montserrat"/>
                <a:cs typeface="Montserrat"/>
                <a:sym typeface="Montserrat"/>
              </a:defRPr>
            </a:lvl6pPr>
            <a:lvl7pPr marR="0" lvl="6" algn="l" rtl="0">
              <a:lnSpc>
                <a:spcPct val="100000"/>
              </a:lnSpc>
              <a:spcBef>
                <a:spcPts val="0"/>
              </a:spcBef>
              <a:spcAft>
                <a:spcPts val="0"/>
              </a:spcAft>
              <a:buClr>
                <a:schemeClr val="dk1"/>
              </a:buClr>
              <a:buSzPts val="3600"/>
              <a:buFont typeface="Montserrat"/>
              <a:buNone/>
              <a:defRPr sz="3600" b="1" i="0" u="none" strike="noStrike" cap="none">
                <a:solidFill>
                  <a:schemeClr val="dk1"/>
                </a:solidFill>
                <a:latin typeface="Montserrat"/>
                <a:ea typeface="Montserrat"/>
                <a:cs typeface="Montserrat"/>
                <a:sym typeface="Montserrat"/>
              </a:defRPr>
            </a:lvl7pPr>
            <a:lvl8pPr marR="0" lvl="7" algn="l" rtl="0">
              <a:lnSpc>
                <a:spcPct val="100000"/>
              </a:lnSpc>
              <a:spcBef>
                <a:spcPts val="0"/>
              </a:spcBef>
              <a:spcAft>
                <a:spcPts val="0"/>
              </a:spcAft>
              <a:buClr>
                <a:schemeClr val="dk1"/>
              </a:buClr>
              <a:buSzPts val="3600"/>
              <a:buFont typeface="Montserrat"/>
              <a:buNone/>
              <a:defRPr sz="3600" b="1" i="0" u="none" strike="noStrike" cap="none">
                <a:solidFill>
                  <a:schemeClr val="dk1"/>
                </a:solidFill>
                <a:latin typeface="Montserrat"/>
                <a:ea typeface="Montserrat"/>
                <a:cs typeface="Montserrat"/>
                <a:sym typeface="Montserrat"/>
              </a:defRPr>
            </a:lvl8pPr>
            <a:lvl9pPr marR="0" lvl="8" algn="l" rtl="0">
              <a:lnSpc>
                <a:spcPct val="100000"/>
              </a:lnSpc>
              <a:spcBef>
                <a:spcPts val="0"/>
              </a:spcBef>
              <a:spcAft>
                <a:spcPts val="0"/>
              </a:spcAft>
              <a:buClr>
                <a:schemeClr val="dk1"/>
              </a:buClr>
              <a:buSzPts val="3600"/>
              <a:buFont typeface="Montserrat"/>
              <a:buNone/>
              <a:defRPr sz="3600" b="1" i="0" u="none" strike="noStrike" cap="none">
                <a:solidFill>
                  <a:schemeClr val="dk1"/>
                </a:solidFill>
                <a:latin typeface="Montserrat"/>
                <a:ea typeface="Montserrat"/>
                <a:cs typeface="Montserrat"/>
                <a:sym typeface="Montserrat"/>
              </a:defRPr>
            </a:lvl9pPr>
          </a:lstStyle>
          <a:p>
            <a:r>
              <a:rPr lang="en-US" sz="2800" dirty="0" smtClean="0"/>
              <a:t>there was two brothers…..</a:t>
            </a:r>
            <a:endParaRPr lang="en-US" sz="2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292" name="Google Shape;292;p17"/>
          <p:cNvSpPr txBox="1">
            <a:spLocks noGrp="1"/>
          </p:cNvSpPr>
          <p:nvPr>
            <p:ph type="title"/>
          </p:nvPr>
        </p:nvSpPr>
        <p:spPr>
          <a:xfrm>
            <a:off x="624900" y="399925"/>
            <a:ext cx="5169000" cy="697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smtClean="0">
                <a:solidFill>
                  <a:srgbClr val="FFFF00"/>
                </a:solidFill>
              </a:rPr>
              <a:t>The Leap of Faith</a:t>
            </a:r>
            <a:endParaRPr dirty="0">
              <a:solidFill>
                <a:srgbClr val="FFFF00"/>
              </a:solidFill>
            </a:endParaRPr>
          </a:p>
        </p:txBody>
      </p:sp>
      <p:sp>
        <p:nvSpPr>
          <p:cNvPr id="293" name="Google Shape;293;p17"/>
          <p:cNvSpPr txBox="1">
            <a:spLocks noGrp="1"/>
          </p:cNvSpPr>
          <p:nvPr>
            <p:ph type="body" idx="1"/>
          </p:nvPr>
        </p:nvSpPr>
        <p:spPr>
          <a:xfrm>
            <a:off x="350550" y="1221474"/>
            <a:ext cx="6507450" cy="3031200"/>
          </a:xfrm>
          <a:prstGeom prst="rect">
            <a:avLst/>
          </a:prstGeom>
        </p:spPr>
        <p:txBody>
          <a:bodyPr spcFirstLastPara="1" wrap="square" lIns="91425" tIns="91425" rIns="91425" bIns="91425" anchor="t" anchorCtr="0">
            <a:noAutofit/>
          </a:bodyPr>
          <a:lstStyle/>
          <a:p>
            <a:pPr marL="457200" lvl="0" indent="-381000" algn="l" rtl="0">
              <a:spcBef>
                <a:spcPts val="600"/>
              </a:spcBef>
              <a:spcAft>
                <a:spcPts val="0"/>
              </a:spcAft>
              <a:buSzPts val="2400"/>
              <a:buChar char="⊸"/>
            </a:pPr>
            <a:r>
              <a:rPr lang="en-US" sz="1800" dirty="0" smtClean="0"/>
              <a:t>Trinity first provided a Minimum Viable Product (MVP) which was a big success. </a:t>
            </a:r>
          </a:p>
          <a:p>
            <a:pPr marL="457200" lvl="0" indent="-381000" algn="l" rtl="0">
              <a:spcBef>
                <a:spcPts val="600"/>
              </a:spcBef>
              <a:spcAft>
                <a:spcPts val="0"/>
              </a:spcAft>
              <a:buSzPts val="2400"/>
              <a:buChar char="⊸"/>
            </a:pPr>
            <a:r>
              <a:rPr lang="en-US" sz="1800" dirty="0" smtClean="0"/>
              <a:t>Additional modifications increased the complexities in the app. </a:t>
            </a:r>
          </a:p>
          <a:p>
            <a:pPr marL="457200" lvl="0" indent="-381000" algn="l" rtl="0">
              <a:spcBef>
                <a:spcPts val="600"/>
              </a:spcBef>
              <a:spcAft>
                <a:spcPts val="0"/>
              </a:spcAft>
              <a:buSzPts val="2400"/>
              <a:buChar char="⊸"/>
            </a:pPr>
            <a:r>
              <a:rPr lang="en-US" sz="1800" dirty="0" smtClean="0"/>
              <a:t>More additional developers hired to accelerate development. </a:t>
            </a:r>
          </a:p>
          <a:p>
            <a:pPr marL="457200" lvl="0" indent="-381000" algn="l" rtl="0">
              <a:spcBef>
                <a:spcPts val="600"/>
              </a:spcBef>
              <a:spcAft>
                <a:spcPts val="0"/>
              </a:spcAft>
              <a:buSzPts val="2400"/>
              <a:buChar char="⊸"/>
            </a:pPr>
            <a:r>
              <a:rPr lang="en-US" sz="1800" dirty="0" smtClean="0"/>
              <a:t>Nicolson centralized business operations &amp; hired office space. </a:t>
            </a:r>
            <a:endParaRPr lang="en-US" sz="1800" dirty="0" smtClean="0"/>
          </a:p>
          <a:p>
            <a:pPr marL="0" lvl="0" indent="0" algn="l" rtl="0">
              <a:spcBef>
                <a:spcPts val="600"/>
              </a:spcBef>
              <a:spcAft>
                <a:spcPts val="0"/>
              </a:spcAft>
              <a:buNone/>
            </a:pPr>
            <a:endParaRPr sz="1800" dirty="0"/>
          </a:p>
          <a:p>
            <a:pPr marL="0" lvl="0" indent="0">
              <a:buNone/>
            </a:pPr>
            <a:r>
              <a:rPr lang="en" sz="1800" dirty="0" smtClean="0">
                <a:solidFill>
                  <a:srgbClr val="FFFF00"/>
                </a:solidFill>
              </a:rPr>
              <a:t>Trinisoft Technologies: </a:t>
            </a:r>
            <a:r>
              <a:rPr lang="en" sz="1800" dirty="0" smtClean="0"/>
              <a:t>Company formally registered in 2014. </a:t>
            </a:r>
            <a:endParaRPr sz="1800" dirty="0"/>
          </a:p>
        </p:txBody>
      </p:sp>
      <p:sp>
        <p:nvSpPr>
          <p:cNvPr id="294" name="Google Shape;294;p17"/>
          <p:cNvSpPr txBox="1">
            <a:spLocks noGrp="1"/>
          </p:cNvSpPr>
          <p:nvPr>
            <p:ph type="sldNum" idx="12"/>
          </p:nvPr>
        </p:nvSpPr>
        <p:spPr>
          <a:xfrm>
            <a:off x="76200" y="39925"/>
            <a:ext cx="548700" cy="36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fld id="{00000000-1234-1234-1234-123412341234}" type="slidenum">
              <a:rPr lang="en"/>
              <a:t>3</a:t>
            </a:fld>
            <a:endParaRP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sp>
        <p:nvSpPr>
          <p:cNvPr id="326" name="Google Shape;326;p21"/>
          <p:cNvSpPr txBox="1">
            <a:spLocks noGrp="1"/>
          </p:cNvSpPr>
          <p:nvPr>
            <p:ph type="title"/>
          </p:nvPr>
        </p:nvSpPr>
        <p:spPr>
          <a:xfrm>
            <a:off x="276950" y="219925"/>
            <a:ext cx="5120550" cy="697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smtClean="0"/>
              <a:t>Dealing with Difficult Clients</a:t>
            </a:r>
            <a:endParaRPr dirty="0"/>
          </a:p>
        </p:txBody>
      </p:sp>
      <p:sp>
        <p:nvSpPr>
          <p:cNvPr id="327" name="Google Shape;327;p21"/>
          <p:cNvSpPr txBox="1">
            <a:spLocks noGrp="1"/>
          </p:cNvSpPr>
          <p:nvPr>
            <p:ph type="body" idx="1"/>
          </p:nvPr>
        </p:nvSpPr>
        <p:spPr>
          <a:xfrm>
            <a:off x="476326" y="1417138"/>
            <a:ext cx="5501549" cy="1289050"/>
          </a:xfrm>
          <a:prstGeom prst="rect">
            <a:avLst/>
          </a:prstGeom>
        </p:spPr>
        <p:txBody>
          <a:bodyPr spcFirstLastPara="1" wrap="square" lIns="91425" tIns="91425" rIns="91425" bIns="91425" anchor="t" anchorCtr="0">
            <a:noAutofit/>
          </a:bodyPr>
          <a:lstStyle/>
          <a:p>
            <a:pPr marL="342900" indent="-342900"/>
            <a:r>
              <a:rPr lang="en-US" sz="1600" dirty="0" smtClean="0"/>
              <a:t>H</a:t>
            </a:r>
            <a:r>
              <a:rPr lang="en" sz="1600" dirty="0" smtClean="0"/>
              <a:t>e was a low budget client</a:t>
            </a:r>
          </a:p>
          <a:p>
            <a:pPr marL="342900" indent="-342900"/>
            <a:r>
              <a:rPr lang="en-US" sz="1600" dirty="0" smtClean="0"/>
              <a:t>By 1 month, 10% of requirements complete. </a:t>
            </a:r>
          </a:p>
          <a:p>
            <a:pPr marL="342900" indent="-342900"/>
            <a:r>
              <a:rPr lang="en-US" sz="1600" dirty="0" smtClean="0"/>
              <a:t>Refused to pay till 100% requirements were met. </a:t>
            </a:r>
          </a:p>
          <a:p>
            <a:pPr marL="342900" indent="-342900"/>
            <a:r>
              <a:rPr lang="en-US" sz="1600" dirty="0" smtClean="0"/>
              <a:t>No payment was made. </a:t>
            </a:r>
            <a:endParaRPr lang="en" sz="1600" dirty="0" smtClean="0"/>
          </a:p>
          <a:p>
            <a:pPr marL="342900" indent="-342900"/>
            <a:endParaRPr sz="1600" dirty="0"/>
          </a:p>
        </p:txBody>
      </p:sp>
      <p:pic>
        <p:nvPicPr>
          <p:cNvPr id="328" name="Google Shape;328;p21" descr="office.jpg"/>
          <p:cNvPicPr preferRelativeResize="0"/>
          <p:nvPr/>
        </p:nvPicPr>
        <p:blipFill rotWithShape="1">
          <a:blip r:embed="rId3">
            <a:alphaModFix/>
          </a:blip>
          <a:srcRect l="10736" r="24817"/>
          <a:stretch/>
        </p:blipFill>
        <p:spPr>
          <a:xfrm>
            <a:off x="5829300" y="0"/>
            <a:ext cx="3314699" cy="5143499"/>
          </a:xfrm>
          <a:prstGeom prst="rect">
            <a:avLst/>
          </a:prstGeom>
          <a:noFill/>
          <a:ln>
            <a:noFill/>
          </a:ln>
        </p:spPr>
      </p:pic>
      <p:sp>
        <p:nvSpPr>
          <p:cNvPr id="329" name="Google Shape;329;p21"/>
          <p:cNvSpPr txBox="1">
            <a:spLocks noGrp="1"/>
          </p:cNvSpPr>
          <p:nvPr>
            <p:ph type="sldNum" idx="12"/>
          </p:nvPr>
        </p:nvSpPr>
        <p:spPr>
          <a:xfrm>
            <a:off x="76200" y="39925"/>
            <a:ext cx="548700" cy="36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fld id="{00000000-1234-1234-1234-123412341234}" type="slidenum">
              <a:rPr lang="en"/>
              <a:t>4</a:t>
            </a:fld>
            <a:endParaRPr dirty="0"/>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97500" y="0"/>
            <a:ext cx="3746500" cy="3009900"/>
          </a:xfrm>
          <a:prstGeom prst="rect">
            <a:avLst/>
          </a:prstGeom>
        </p:spPr>
      </p:pic>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27699" y="3009900"/>
            <a:ext cx="3416301" cy="2133600"/>
          </a:xfrm>
          <a:prstGeom prst="rect">
            <a:avLst/>
          </a:prstGeom>
        </p:spPr>
      </p:pic>
      <p:sp>
        <p:nvSpPr>
          <p:cNvPr id="8" name="Google Shape;326;p21"/>
          <p:cNvSpPr txBox="1">
            <a:spLocks/>
          </p:cNvSpPr>
          <p:nvPr/>
        </p:nvSpPr>
        <p:spPr>
          <a:xfrm>
            <a:off x="350550" y="698637"/>
            <a:ext cx="4772600" cy="6975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2400"/>
              <a:buFont typeface="Montserrat"/>
              <a:buNone/>
              <a:defRPr sz="2400" b="1" i="0" u="none" strike="noStrike" cap="none">
                <a:solidFill>
                  <a:schemeClr val="dk2"/>
                </a:solidFill>
                <a:latin typeface="Montserrat"/>
                <a:ea typeface="Montserrat"/>
                <a:cs typeface="Montserrat"/>
                <a:sym typeface="Montserrat"/>
              </a:defRPr>
            </a:lvl1pPr>
            <a:lvl2pPr marR="0" lvl="1" algn="l" rtl="0">
              <a:lnSpc>
                <a:spcPct val="100000"/>
              </a:lnSpc>
              <a:spcBef>
                <a:spcPts val="0"/>
              </a:spcBef>
              <a:spcAft>
                <a:spcPts val="0"/>
              </a:spcAft>
              <a:buClr>
                <a:schemeClr val="dk2"/>
              </a:buClr>
              <a:buSzPts val="2400"/>
              <a:buFont typeface="Montserrat"/>
              <a:buNone/>
              <a:defRPr sz="2400" b="1" i="0" u="none" strike="noStrike" cap="none">
                <a:solidFill>
                  <a:schemeClr val="dk2"/>
                </a:solidFill>
                <a:latin typeface="Montserrat"/>
                <a:ea typeface="Montserrat"/>
                <a:cs typeface="Montserrat"/>
                <a:sym typeface="Montserrat"/>
              </a:defRPr>
            </a:lvl2pPr>
            <a:lvl3pPr marR="0" lvl="2" algn="l" rtl="0">
              <a:lnSpc>
                <a:spcPct val="100000"/>
              </a:lnSpc>
              <a:spcBef>
                <a:spcPts val="0"/>
              </a:spcBef>
              <a:spcAft>
                <a:spcPts val="0"/>
              </a:spcAft>
              <a:buClr>
                <a:schemeClr val="dk2"/>
              </a:buClr>
              <a:buSzPts val="2400"/>
              <a:buFont typeface="Montserrat"/>
              <a:buNone/>
              <a:defRPr sz="2400" b="1" i="0" u="none" strike="noStrike" cap="none">
                <a:solidFill>
                  <a:schemeClr val="dk2"/>
                </a:solidFill>
                <a:latin typeface="Montserrat"/>
                <a:ea typeface="Montserrat"/>
                <a:cs typeface="Montserrat"/>
                <a:sym typeface="Montserrat"/>
              </a:defRPr>
            </a:lvl3pPr>
            <a:lvl4pPr marR="0" lvl="3" algn="l" rtl="0">
              <a:lnSpc>
                <a:spcPct val="100000"/>
              </a:lnSpc>
              <a:spcBef>
                <a:spcPts val="0"/>
              </a:spcBef>
              <a:spcAft>
                <a:spcPts val="0"/>
              </a:spcAft>
              <a:buClr>
                <a:schemeClr val="dk2"/>
              </a:buClr>
              <a:buSzPts val="2400"/>
              <a:buFont typeface="Montserrat"/>
              <a:buNone/>
              <a:defRPr sz="2400" b="1" i="0" u="none" strike="noStrike" cap="none">
                <a:solidFill>
                  <a:schemeClr val="dk2"/>
                </a:solidFill>
                <a:latin typeface="Montserrat"/>
                <a:ea typeface="Montserrat"/>
                <a:cs typeface="Montserrat"/>
                <a:sym typeface="Montserrat"/>
              </a:defRPr>
            </a:lvl4pPr>
            <a:lvl5pPr marR="0" lvl="4" algn="l" rtl="0">
              <a:lnSpc>
                <a:spcPct val="100000"/>
              </a:lnSpc>
              <a:spcBef>
                <a:spcPts val="0"/>
              </a:spcBef>
              <a:spcAft>
                <a:spcPts val="0"/>
              </a:spcAft>
              <a:buClr>
                <a:schemeClr val="dk2"/>
              </a:buClr>
              <a:buSzPts val="2400"/>
              <a:buFont typeface="Montserrat"/>
              <a:buNone/>
              <a:defRPr sz="2400" b="1" i="0" u="none" strike="noStrike" cap="none">
                <a:solidFill>
                  <a:schemeClr val="dk2"/>
                </a:solidFill>
                <a:latin typeface="Montserrat"/>
                <a:ea typeface="Montserrat"/>
                <a:cs typeface="Montserrat"/>
                <a:sym typeface="Montserrat"/>
              </a:defRPr>
            </a:lvl5pPr>
            <a:lvl6pPr marR="0" lvl="5" algn="l" rtl="0">
              <a:lnSpc>
                <a:spcPct val="100000"/>
              </a:lnSpc>
              <a:spcBef>
                <a:spcPts val="0"/>
              </a:spcBef>
              <a:spcAft>
                <a:spcPts val="0"/>
              </a:spcAft>
              <a:buClr>
                <a:schemeClr val="dk2"/>
              </a:buClr>
              <a:buSzPts val="2400"/>
              <a:buFont typeface="Montserrat"/>
              <a:buNone/>
              <a:defRPr sz="2400" b="1" i="0" u="none" strike="noStrike" cap="none">
                <a:solidFill>
                  <a:schemeClr val="dk2"/>
                </a:solidFill>
                <a:latin typeface="Montserrat"/>
                <a:ea typeface="Montserrat"/>
                <a:cs typeface="Montserrat"/>
                <a:sym typeface="Montserrat"/>
              </a:defRPr>
            </a:lvl6pPr>
            <a:lvl7pPr marR="0" lvl="6" algn="l" rtl="0">
              <a:lnSpc>
                <a:spcPct val="100000"/>
              </a:lnSpc>
              <a:spcBef>
                <a:spcPts val="0"/>
              </a:spcBef>
              <a:spcAft>
                <a:spcPts val="0"/>
              </a:spcAft>
              <a:buClr>
                <a:schemeClr val="dk2"/>
              </a:buClr>
              <a:buSzPts val="2400"/>
              <a:buFont typeface="Montserrat"/>
              <a:buNone/>
              <a:defRPr sz="2400" b="1" i="0" u="none" strike="noStrike" cap="none">
                <a:solidFill>
                  <a:schemeClr val="dk2"/>
                </a:solidFill>
                <a:latin typeface="Montserrat"/>
                <a:ea typeface="Montserrat"/>
                <a:cs typeface="Montserrat"/>
                <a:sym typeface="Montserrat"/>
              </a:defRPr>
            </a:lvl7pPr>
            <a:lvl8pPr marR="0" lvl="7" algn="l" rtl="0">
              <a:lnSpc>
                <a:spcPct val="100000"/>
              </a:lnSpc>
              <a:spcBef>
                <a:spcPts val="0"/>
              </a:spcBef>
              <a:spcAft>
                <a:spcPts val="0"/>
              </a:spcAft>
              <a:buClr>
                <a:schemeClr val="dk2"/>
              </a:buClr>
              <a:buSzPts val="2400"/>
              <a:buFont typeface="Montserrat"/>
              <a:buNone/>
              <a:defRPr sz="2400" b="1" i="0" u="none" strike="noStrike" cap="none">
                <a:solidFill>
                  <a:schemeClr val="dk2"/>
                </a:solidFill>
                <a:latin typeface="Montserrat"/>
                <a:ea typeface="Montserrat"/>
                <a:cs typeface="Montserrat"/>
                <a:sym typeface="Montserrat"/>
              </a:defRPr>
            </a:lvl8pPr>
            <a:lvl9pPr marR="0" lvl="8" algn="l" rtl="0">
              <a:lnSpc>
                <a:spcPct val="100000"/>
              </a:lnSpc>
              <a:spcBef>
                <a:spcPts val="0"/>
              </a:spcBef>
              <a:spcAft>
                <a:spcPts val="0"/>
              </a:spcAft>
              <a:buClr>
                <a:schemeClr val="dk2"/>
              </a:buClr>
              <a:buSzPts val="2400"/>
              <a:buFont typeface="Montserrat"/>
              <a:buNone/>
              <a:defRPr sz="2400" b="1" i="0" u="none" strike="noStrike" cap="none">
                <a:solidFill>
                  <a:schemeClr val="dk2"/>
                </a:solidFill>
                <a:latin typeface="Montserrat"/>
                <a:ea typeface="Montserrat"/>
                <a:cs typeface="Montserrat"/>
                <a:sym typeface="Montserrat"/>
              </a:defRPr>
            </a:lvl9pPr>
          </a:lstStyle>
          <a:p>
            <a:r>
              <a:rPr lang="en-US" dirty="0" smtClean="0"/>
              <a:t>Client I</a:t>
            </a:r>
            <a:endParaRPr lang="en-US" dirty="0"/>
          </a:p>
        </p:txBody>
      </p:sp>
      <p:sp>
        <p:nvSpPr>
          <p:cNvPr id="9" name="Google Shape;326;p21"/>
          <p:cNvSpPr txBox="1">
            <a:spLocks/>
          </p:cNvSpPr>
          <p:nvPr/>
        </p:nvSpPr>
        <p:spPr>
          <a:xfrm>
            <a:off x="226149" y="2765289"/>
            <a:ext cx="4772600" cy="6975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2400"/>
              <a:buFont typeface="Montserrat"/>
              <a:buNone/>
              <a:defRPr sz="2400" b="1" i="0" u="none" strike="noStrike" cap="none">
                <a:solidFill>
                  <a:schemeClr val="dk2"/>
                </a:solidFill>
                <a:latin typeface="Montserrat"/>
                <a:ea typeface="Montserrat"/>
                <a:cs typeface="Montserrat"/>
                <a:sym typeface="Montserrat"/>
              </a:defRPr>
            </a:lvl1pPr>
            <a:lvl2pPr marR="0" lvl="1" algn="l" rtl="0">
              <a:lnSpc>
                <a:spcPct val="100000"/>
              </a:lnSpc>
              <a:spcBef>
                <a:spcPts val="0"/>
              </a:spcBef>
              <a:spcAft>
                <a:spcPts val="0"/>
              </a:spcAft>
              <a:buClr>
                <a:schemeClr val="dk2"/>
              </a:buClr>
              <a:buSzPts val="2400"/>
              <a:buFont typeface="Montserrat"/>
              <a:buNone/>
              <a:defRPr sz="2400" b="1" i="0" u="none" strike="noStrike" cap="none">
                <a:solidFill>
                  <a:schemeClr val="dk2"/>
                </a:solidFill>
                <a:latin typeface="Montserrat"/>
                <a:ea typeface="Montserrat"/>
                <a:cs typeface="Montserrat"/>
                <a:sym typeface="Montserrat"/>
              </a:defRPr>
            </a:lvl2pPr>
            <a:lvl3pPr marR="0" lvl="2" algn="l" rtl="0">
              <a:lnSpc>
                <a:spcPct val="100000"/>
              </a:lnSpc>
              <a:spcBef>
                <a:spcPts val="0"/>
              </a:spcBef>
              <a:spcAft>
                <a:spcPts val="0"/>
              </a:spcAft>
              <a:buClr>
                <a:schemeClr val="dk2"/>
              </a:buClr>
              <a:buSzPts val="2400"/>
              <a:buFont typeface="Montserrat"/>
              <a:buNone/>
              <a:defRPr sz="2400" b="1" i="0" u="none" strike="noStrike" cap="none">
                <a:solidFill>
                  <a:schemeClr val="dk2"/>
                </a:solidFill>
                <a:latin typeface="Montserrat"/>
                <a:ea typeface="Montserrat"/>
                <a:cs typeface="Montserrat"/>
                <a:sym typeface="Montserrat"/>
              </a:defRPr>
            </a:lvl3pPr>
            <a:lvl4pPr marR="0" lvl="3" algn="l" rtl="0">
              <a:lnSpc>
                <a:spcPct val="100000"/>
              </a:lnSpc>
              <a:spcBef>
                <a:spcPts val="0"/>
              </a:spcBef>
              <a:spcAft>
                <a:spcPts val="0"/>
              </a:spcAft>
              <a:buClr>
                <a:schemeClr val="dk2"/>
              </a:buClr>
              <a:buSzPts val="2400"/>
              <a:buFont typeface="Montserrat"/>
              <a:buNone/>
              <a:defRPr sz="2400" b="1" i="0" u="none" strike="noStrike" cap="none">
                <a:solidFill>
                  <a:schemeClr val="dk2"/>
                </a:solidFill>
                <a:latin typeface="Montserrat"/>
                <a:ea typeface="Montserrat"/>
                <a:cs typeface="Montserrat"/>
                <a:sym typeface="Montserrat"/>
              </a:defRPr>
            </a:lvl4pPr>
            <a:lvl5pPr marR="0" lvl="4" algn="l" rtl="0">
              <a:lnSpc>
                <a:spcPct val="100000"/>
              </a:lnSpc>
              <a:spcBef>
                <a:spcPts val="0"/>
              </a:spcBef>
              <a:spcAft>
                <a:spcPts val="0"/>
              </a:spcAft>
              <a:buClr>
                <a:schemeClr val="dk2"/>
              </a:buClr>
              <a:buSzPts val="2400"/>
              <a:buFont typeface="Montserrat"/>
              <a:buNone/>
              <a:defRPr sz="2400" b="1" i="0" u="none" strike="noStrike" cap="none">
                <a:solidFill>
                  <a:schemeClr val="dk2"/>
                </a:solidFill>
                <a:latin typeface="Montserrat"/>
                <a:ea typeface="Montserrat"/>
                <a:cs typeface="Montserrat"/>
                <a:sym typeface="Montserrat"/>
              </a:defRPr>
            </a:lvl5pPr>
            <a:lvl6pPr marR="0" lvl="5" algn="l" rtl="0">
              <a:lnSpc>
                <a:spcPct val="100000"/>
              </a:lnSpc>
              <a:spcBef>
                <a:spcPts val="0"/>
              </a:spcBef>
              <a:spcAft>
                <a:spcPts val="0"/>
              </a:spcAft>
              <a:buClr>
                <a:schemeClr val="dk2"/>
              </a:buClr>
              <a:buSzPts val="2400"/>
              <a:buFont typeface="Montserrat"/>
              <a:buNone/>
              <a:defRPr sz="2400" b="1" i="0" u="none" strike="noStrike" cap="none">
                <a:solidFill>
                  <a:schemeClr val="dk2"/>
                </a:solidFill>
                <a:latin typeface="Montserrat"/>
                <a:ea typeface="Montserrat"/>
                <a:cs typeface="Montserrat"/>
                <a:sym typeface="Montserrat"/>
              </a:defRPr>
            </a:lvl6pPr>
            <a:lvl7pPr marR="0" lvl="6" algn="l" rtl="0">
              <a:lnSpc>
                <a:spcPct val="100000"/>
              </a:lnSpc>
              <a:spcBef>
                <a:spcPts val="0"/>
              </a:spcBef>
              <a:spcAft>
                <a:spcPts val="0"/>
              </a:spcAft>
              <a:buClr>
                <a:schemeClr val="dk2"/>
              </a:buClr>
              <a:buSzPts val="2400"/>
              <a:buFont typeface="Montserrat"/>
              <a:buNone/>
              <a:defRPr sz="2400" b="1" i="0" u="none" strike="noStrike" cap="none">
                <a:solidFill>
                  <a:schemeClr val="dk2"/>
                </a:solidFill>
                <a:latin typeface="Montserrat"/>
                <a:ea typeface="Montserrat"/>
                <a:cs typeface="Montserrat"/>
                <a:sym typeface="Montserrat"/>
              </a:defRPr>
            </a:lvl7pPr>
            <a:lvl8pPr marR="0" lvl="7" algn="l" rtl="0">
              <a:lnSpc>
                <a:spcPct val="100000"/>
              </a:lnSpc>
              <a:spcBef>
                <a:spcPts val="0"/>
              </a:spcBef>
              <a:spcAft>
                <a:spcPts val="0"/>
              </a:spcAft>
              <a:buClr>
                <a:schemeClr val="dk2"/>
              </a:buClr>
              <a:buSzPts val="2400"/>
              <a:buFont typeface="Montserrat"/>
              <a:buNone/>
              <a:defRPr sz="2400" b="1" i="0" u="none" strike="noStrike" cap="none">
                <a:solidFill>
                  <a:schemeClr val="dk2"/>
                </a:solidFill>
                <a:latin typeface="Montserrat"/>
                <a:ea typeface="Montserrat"/>
                <a:cs typeface="Montserrat"/>
                <a:sym typeface="Montserrat"/>
              </a:defRPr>
            </a:lvl8pPr>
            <a:lvl9pPr marR="0" lvl="8" algn="l" rtl="0">
              <a:lnSpc>
                <a:spcPct val="100000"/>
              </a:lnSpc>
              <a:spcBef>
                <a:spcPts val="0"/>
              </a:spcBef>
              <a:spcAft>
                <a:spcPts val="0"/>
              </a:spcAft>
              <a:buClr>
                <a:schemeClr val="dk2"/>
              </a:buClr>
              <a:buSzPts val="2400"/>
              <a:buFont typeface="Montserrat"/>
              <a:buNone/>
              <a:defRPr sz="2400" b="1" i="0" u="none" strike="noStrike" cap="none">
                <a:solidFill>
                  <a:schemeClr val="dk2"/>
                </a:solidFill>
                <a:latin typeface="Montserrat"/>
                <a:ea typeface="Montserrat"/>
                <a:cs typeface="Montserrat"/>
                <a:sym typeface="Montserrat"/>
              </a:defRPr>
            </a:lvl9pPr>
          </a:lstStyle>
          <a:p>
            <a:r>
              <a:rPr lang="en-US" dirty="0" smtClean="0"/>
              <a:t>Client II</a:t>
            </a:r>
            <a:endParaRPr lang="en-US" dirty="0"/>
          </a:p>
        </p:txBody>
      </p:sp>
      <p:sp>
        <p:nvSpPr>
          <p:cNvPr id="10" name="Google Shape;327;p21"/>
          <p:cNvSpPr txBox="1">
            <a:spLocks/>
          </p:cNvSpPr>
          <p:nvPr/>
        </p:nvSpPr>
        <p:spPr>
          <a:xfrm>
            <a:off x="276950" y="3510292"/>
            <a:ext cx="8600350" cy="128905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81000" algn="l" rtl="0">
              <a:lnSpc>
                <a:spcPct val="100000"/>
              </a:lnSpc>
              <a:spcBef>
                <a:spcPts val="600"/>
              </a:spcBef>
              <a:spcAft>
                <a:spcPts val="0"/>
              </a:spcAft>
              <a:buClr>
                <a:schemeClr val="dk2"/>
              </a:buClr>
              <a:buSzPts val="2400"/>
              <a:buFont typeface="PT Serif"/>
              <a:buChar char="⊸"/>
              <a:defRPr sz="2400" b="0" i="0" u="none" strike="noStrike" cap="none">
                <a:solidFill>
                  <a:schemeClr val="dk1"/>
                </a:solidFill>
                <a:latin typeface="PT Serif"/>
                <a:ea typeface="PT Serif"/>
                <a:cs typeface="PT Serif"/>
                <a:sym typeface="PT Serif"/>
              </a:defRPr>
            </a:lvl1pPr>
            <a:lvl2pPr marL="914400" marR="0" lvl="1" indent="-381000" algn="l" rtl="0">
              <a:lnSpc>
                <a:spcPct val="100000"/>
              </a:lnSpc>
              <a:spcBef>
                <a:spcPts val="0"/>
              </a:spcBef>
              <a:spcAft>
                <a:spcPts val="0"/>
              </a:spcAft>
              <a:buClr>
                <a:schemeClr val="dk1"/>
              </a:buClr>
              <a:buSzPts val="2400"/>
              <a:buFont typeface="PT Serif"/>
              <a:buChar char="▫"/>
              <a:defRPr sz="2400" b="0" i="0" u="none" strike="noStrike" cap="none">
                <a:solidFill>
                  <a:schemeClr val="dk1"/>
                </a:solidFill>
                <a:latin typeface="PT Serif"/>
                <a:ea typeface="PT Serif"/>
                <a:cs typeface="PT Serif"/>
                <a:sym typeface="PT Serif"/>
              </a:defRPr>
            </a:lvl2pPr>
            <a:lvl3pPr marL="1371600" marR="0" lvl="2" indent="-381000" algn="l" rtl="0">
              <a:lnSpc>
                <a:spcPct val="100000"/>
              </a:lnSpc>
              <a:spcBef>
                <a:spcPts val="0"/>
              </a:spcBef>
              <a:spcAft>
                <a:spcPts val="0"/>
              </a:spcAft>
              <a:buClr>
                <a:schemeClr val="dk1"/>
              </a:buClr>
              <a:buSzPts val="2400"/>
              <a:buFont typeface="PT Serif"/>
              <a:buChar char="⋅"/>
              <a:defRPr sz="2400" b="0" i="0" u="none" strike="noStrike" cap="none">
                <a:solidFill>
                  <a:schemeClr val="dk1"/>
                </a:solidFill>
                <a:latin typeface="PT Serif"/>
                <a:ea typeface="PT Serif"/>
                <a:cs typeface="PT Serif"/>
                <a:sym typeface="PT Serif"/>
              </a:defRPr>
            </a:lvl3pPr>
            <a:lvl4pPr marL="1828800" marR="0" lvl="3" indent="-381000" algn="l" rtl="0">
              <a:lnSpc>
                <a:spcPct val="100000"/>
              </a:lnSpc>
              <a:spcBef>
                <a:spcPts val="0"/>
              </a:spcBef>
              <a:spcAft>
                <a:spcPts val="0"/>
              </a:spcAft>
              <a:buClr>
                <a:schemeClr val="dk1"/>
              </a:buClr>
              <a:buSzPts val="2400"/>
              <a:buFont typeface="PT Serif"/>
              <a:buChar char="●"/>
              <a:defRPr sz="2400" b="0" i="0" u="none" strike="noStrike" cap="none">
                <a:solidFill>
                  <a:schemeClr val="dk1"/>
                </a:solidFill>
                <a:latin typeface="PT Serif"/>
                <a:ea typeface="PT Serif"/>
                <a:cs typeface="PT Serif"/>
                <a:sym typeface="PT Serif"/>
              </a:defRPr>
            </a:lvl4pPr>
            <a:lvl5pPr marL="2286000" marR="0" lvl="4" indent="-381000" algn="l" rtl="0">
              <a:lnSpc>
                <a:spcPct val="100000"/>
              </a:lnSpc>
              <a:spcBef>
                <a:spcPts val="0"/>
              </a:spcBef>
              <a:spcAft>
                <a:spcPts val="0"/>
              </a:spcAft>
              <a:buClr>
                <a:schemeClr val="dk1"/>
              </a:buClr>
              <a:buSzPts val="2400"/>
              <a:buFont typeface="PT Serif"/>
              <a:buChar char="○"/>
              <a:defRPr sz="2400" b="0" i="0" u="none" strike="noStrike" cap="none">
                <a:solidFill>
                  <a:schemeClr val="dk1"/>
                </a:solidFill>
                <a:latin typeface="PT Serif"/>
                <a:ea typeface="PT Serif"/>
                <a:cs typeface="PT Serif"/>
                <a:sym typeface="PT Serif"/>
              </a:defRPr>
            </a:lvl5pPr>
            <a:lvl6pPr marL="2743200" marR="0" lvl="5" indent="-381000" algn="l" rtl="0">
              <a:lnSpc>
                <a:spcPct val="100000"/>
              </a:lnSpc>
              <a:spcBef>
                <a:spcPts val="0"/>
              </a:spcBef>
              <a:spcAft>
                <a:spcPts val="0"/>
              </a:spcAft>
              <a:buClr>
                <a:schemeClr val="dk1"/>
              </a:buClr>
              <a:buSzPts val="2400"/>
              <a:buFont typeface="PT Serif"/>
              <a:buChar char="■"/>
              <a:defRPr sz="2400" b="0" i="0" u="none" strike="noStrike" cap="none">
                <a:solidFill>
                  <a:schemeClr val="dk1"/>
                </a:solidFill>
                <a:latin typeface="PT Serif"/>
                <a:ea typeface="PT Serif"/>
                <a:cs typeface="PT Serif"/>
                <a:sym typeface="PT Serif"/>
              </a:defRPr>
            </a:lvl6pPr>
            <a:lvl7pPr marL="3200400" marR="0" lvl="6" indent="-381000" algn="l" rtl="0">
              <a:lnSpc>
                <a:spcPct val="100000"/>
              </a:lnSpc>
              <a:spcBef>
                <a:spcPts val="0"/>
              </a:spcBef>
              <a:spcAft>
                <a:spcPts val="0"/>
              </a:spcAft>
              <a:buClr>
                <a:schemeClr val="dk1"/>
              </a:buClr>
              <a:buSzPts val="2400"/>
              <a:buFont typeface="PT Serif"/>
              <a:buChar char="●"/>
              <a:defRPr sz="2400" b="0" i="0" u="none" strike="noStrike" cap="none">
                <a:solidFill>
                  <a:schemeClr val="dk1"/>
                </a:solidFill>
                <a:latin typeface="PT Serif"/>
                <a:ea typeface="PT Serif"/>
                <a:cs typeface="PT Serif"/>
                <a:sym typeface="PT Serif"/>
              </a:defRPr>
            </a:lvl7pPr>
            <a:lvl8pPr marL="3657600" marR="0" lvl="7" indent="-381000" algn="l" rtl="0">
              <a:lnSpc>
                <a:spcPct val="100000"/>
              </a:lnSpc>
              <a:spcBef>
                <a:spcPts val="0"/>
              </a:spcBef>
              <a:spcAft>
                <a:spcPts val="0"/>
              </a:spcAft>
              <a:buClr>
                <a:schemeClr val="dk1"/>
              </a:buClr>
              <a:buSzPts val="2400"/>
              <a:buFont typeface="PT Serif"/>
              <a:buChar char="○"/>
              <a:defRPr sz="2400" b="0" i="0" u="none" strike="noStrike" cap="none">
                <a:solidFill>
                  <a:schemeClr val="dk1"/>
                </a:solidFill>
                <a:latin typeface="PT Serif"/>
                <a:ea typeface="PT Serif"/>
                <a:cs typeface="PT Serif"/>
                <a:sym typeface="PT Serif"/>
              </a:defRPr>
            </a:lvl8pPr>
            <a:lvl9pPr marL="4114800" marR="0" lvl="8" indent="-381000" algn="l" rtl="0">
              <a:lnSpc>
                <a:spcPct val="100000"/>
              </a:lnSpc>
              <a:spcBef>
                <a:spcPts val="0"/>
              </a:spcBef>
              <a:spcAft>
                <a:spcPts val="0"/>
              </a:spcAft>
              <a:buClr>
                <a:schemeClr val="dk1"/>
              </a:buClr>
              <a:buSzPts val="2400"/>
              <a:buFont typeface="PT Serif"/>
              <a:buChar char="■"/>
              <a:defRPr sz="2400" b="0" i="0" u="none" strike="noStrike" cap="none">
                <a:solidFill>
                  <a:schemeClr val="dk1"/>
                </a:solidFill>
                <a:latin typeface="PT Serif"/>
                <a:ea typeface="PT Serif"/>
                <a:cs typeface="PT Serif"/>
                <a:sym typeface="PT Serif"/>
              </a:defRPr>
            </a:lvl9pPr>
          </a:lstStyle>
          <a:p>
            <a:pPr marL="342900" indent="-342900"/>
            <a:r>
              <a:rPr lang="en-US" sz="1600" dirty="0" smtClean="0"/>
              <a:t>Made excessive demands to monitor progress of work (screenshot tracking software).</a:t>
            </a:r>
          </a:p>
          <a:p>
            <a:pPr marL="342900" indent="-342900"/>
            <a:r>
              <a:rPr lang="en-US" sz="1600" dirty="0" smtClean="0"/>
              <a:t>Trinisoft team had to endure since there was no other client. </a:t>
            </a:r>
          </a:p>
          <a:p>
            <a:pPr marL="342900" indent="-342900"/>
            <a:r>
              <a:rPr lang="en-US" sz="1600" dirty="0" smtClean="0"/>
              <a:t>When another client showed up (who paid more &amp; monitored less), the difficult client was fired. </a:t>
            </a:r>
          </a:p>
          <a:p>
            <a:pPr marL="342900" indent="-342900"/>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p16"/>
          <p:cNvSpPr txBox="1">
            <a:spLocks noGrp="1"/>
          </p:cNvSpPr>
          <p:nvPr>
            <p:ph type="body" idx="1"/>
          </p:nvPr>
        </p:nvSpPr>
        <p:spPr>
          <a:xfrm>
            <a:off x="482600" y="1876524"/>
            <a:ext cx="4140200" cy="1984275"/>
          </a:xfrm>
          <a:prstGeom prst="rect">
            <a:avLst/>
          </a:prstGeom>
        </p:spPr>
        <p:txBody>
          <a:bodyPr spcFirstLastPara="1" wrap="square" lIns="91425" tIns="91425" rIns="91425" bIns="91425" anchor="ctr" anchorCtr="0">
            <a:noAutofit/>
          </a:bodyPr>
          <a:lstStyle/>
          <a:p>
            <a:pPr lvl="0" indent="-457200" algn="l" rtl="0">
              <a:spcBef>
                <a:spcPts val="600"/>
              </a:spcBef>
              <a:spcAft>
                <a:spcPts val="0"/>
              </a:spcAft>
              <a:buFont typeface="Wingdings" panose="05000000000000000000" pitchFamily="2" charset="2"/>
              <a:buChar char="v"/>
            </a:pPr>
            <a:r>
              <a:rPr lang="en" sz="1800" i="0" dirty="0" smtClean="0"/>
              <a:t>Trinisoft, despite developing apps for clients, did not have an app on the Apple store or Google Playstore. </a:t>
            </a:r>
          </a:p>
          <a:p>
            <a:pPr lvl="0" indent="-457200" algn="l" rtl="0">
              <a:spcBef>
                <a:spcPts val="600"/>
              </a:spcBef>
              <a:spcAft>
                <a:spcPts val="0"/>
              </a:spcAft>
              <a:buFont typeface="Wingdings" panose="05000000000000000000" pitchFamily="2" charset="2"/>
              <a:buChar char="v"/>
            </a:pPr>
            <a:endParaRPr lang="en" sz="1800" i="0" dirty="0" smtClean="0"/>
          </a:p>
          <a:p>
            <a:pPr lvl="0" indent="-457200" algn="l" rtl="0">
              <a:spcBef>
                <a:spcPts val="600"/>
              </a:spcBef>
              <a:spcAft>
                <a:spcPts val="0"/>
              </a:spcAft>
              <a:buFont typeface="Wingdings" panose="05000000000000000000" pitchFamily="2" charset="2"/>
              <a:buChar char="v"/>
            </a:pPr>
            <a:r>
              <a:rPr lang="en" sz="1800" i="0" dirty="0" smtClean="0"/>
              <a:t>This affected their growth plans since there was no referral to potential clients. </a:t>
            </a:r>
          </a:p>
          <a:p>
            <a:pPr lvl="0" indent="-457200" algn="l" rtl="0">
              <a:spcBef>
                <a:spcPts val="600"/>
              </a:spcBef>
              <a:spcAft>
                <a:spcPts val="0"/>
              </a:spcAft>
              <a:buFont typeface="Wingdings" panose="05000000000000000000" pitchFamily="2" charset="2"/>
              <a:buChar char="v"/>
            </a:pPr>
            <a:endParaRPr lang="en" sz="1800" i="0" dirty="0"/>
          </a:p>
          <a:p>
            <a:pPr lvl="0" indent="-457200" algn="l" rtl="0">
              <a:spcBef>
                <a:spcPts val="600"/>
              </a:spcBef>
              <a:spcAft>
                <a:spcPts val="0"/>
              </a:spcAft>
              <a:buFont typeface="Wingdings" panose="05000000000000000000" pitchFamily="2" charset="2"/>
              <a:buChar char="v"/>
            </a:pPr>
            <a:endParaRPr sz="1800" dirty="0"/>
          </a:p>
        </p:txBody>
      </p:sp>
      <p:sp>
        <p:nvSpPr>
          <p:cNvPr id="287" name="Google Shape;287;p16"/>
          <p:cNvSpPr txBox="1">
            <a:spLocks noGrp="1"/>
          </p:cNvSpPr>
          <p:nvPr>
            <p:ph type="sldNum" idx="12"/>
          </p:nvPr>
        </p:nvSpPr>
        <p:spPr>
          <a:xfrm>
            <a:off x="76200" y="39925"/>
            <a:ext cx="548700" cy="36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fld id="{00000000-1234-1234-1234-123412341234}" type="slidenum">
              <a:rPr lang="en"/>
              <a:t>5</a:t>
            </a:fld>
            <a:endParaRPr dirty="0"/>
          </a:p>
        </p:txBody>
      </p:sp>
      <p:sp>
        <p:nvSpPr>
          <p:cNvPr id="4" name="Google Shape;292;p17"/>
          <p:cNvSpPr txBox="1">
            <a:spLocks/>
          </p:cNvSpPr>
          <p:nvPr/>
        </p:nvSpPr>
        <p:spPr>
          <a:xfrm>
            <a:off x="624900" y="399925"/>
            <a:ext cx="5890200" cy="697500"/>
          </a:xfrm>
          <a:prstGeom prst="rect">
            <a:avLst/>
          </a:prstGeom>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2400" b="1" dirty="0" smtClean="0">
                <a:solidFill>
                  <a:srgbClr val="FFFF00"/>
                </a:solidFill>
              </a:rPr>
              <a:t>No App on the App Market</a:t>
            </a:r>
            <a:endParaRPr lang="en-US" sz="2400" b="1" dirty="0">
              <a:solidFill>
                <a:srgbClr val="FFFF00"/>
              </a:solidFill>
            </a:endParaRPr>
          </a:p>
        </p:txBody>
      </p:sp>
      <p:sp>
        <p:nvSpPr>
          <p:cNvPr id="5" name="Google Shape;415;p31"/>
          <p:cNvSpPr/>
          <p:nvPr/>
        </p:nvSpPr>
        <p:spPr>
          <a:xfrm>
            <a:off x="4867422" y="616825"/>
            <a:ext cx="2075120" cy="4163909"/>
          </a:xfrm>
          <a:custGeom>
            <a:avLst/>
            <a:gdLst/>
            <a:ahLst/>
            <a:cxnLst/>
            <a:rect l="l" t="t" r="r" b="b"/>
            <a:pathLst>
              <a:path w="30819" h="61841" extrusionOk="0">
                <a:moveTo>
                  <a:pt x="5160" y="2580"/>
                </a:moveTo>
                <a:lnTo>
                  <a:pt x="5295" y="2648"/>
                </a:lnTo>
                <a:lnTo>
                  <a:pt x="5363" y="2784"/>
                </a:lnTo>
                <a:lnTo>
                  <a:pt x="5363" y="2920"/>
                </a:lnTo>
                <a:lnTo>
                  <a:pt x="5363" y="3055"/>
                </a:lnTo>
                <a:lnTo>
                  <a:pt x="5295" y="3191"/>
                </a:lnTo>
                <a:lnTo>
                  <a:pt x="5160" y="3259"/>
                </a:lnTo>
                <a:lnTo>
                  <a:pt x="4888" y="3259"/>
                </a:lnTo>
                <a:lnTo>
                  <a:pt x="4752" y="3191"/>
                </a:lnTo>
                <a:lnTo>
                  <a:pt x="4684" y="3055"/>
                </a:lnTo>
                <a:lnTo>
                  <a:pt x="4684" y="2920"/>
                </a:lnTo>
                <a:lnTo>
                  <a:pt x="4684" y="2784"/>
                </a:lnTo>
                <a:lnTo>
                  <a:pt x="4752" y="2648"/>
                </a:lnTo>
                <a:lnTo>
                  <a:pt x="4888" y="2580"/>
                </a:lnTo>
                <a:close/>
                <a:moveTo>
                  <a:pt x="15410" y="2241"/>
                </a:moveTo>
                <a:lnTo>
                  <a:pt x="15681" y="2309"/>
                </a:lnTo>
                <a:lnTo>
                  <a:pt x="15885" y="2444"/>
                </a:lnTo>
                <a:lnTo>
                  <a:pt x="16021" y="2648"/>
                </a:lnTo>
                <a:lnTo>
                  <a:pt x="16088" y="2920"/>
                </a:lnTo>
                <a:lnTo>
                  <a:pt x="16021" y="3191"/>
                </a:lnTo>
                <a:lnTo>
                  <a:pt x="15885" y="3395"/>
                </a:lnTo>
                <a:lnTo>
                  <a:pt x="15681" y="3531"/>
                </a:lnTo>
                <a:lnTo>
                  <a:pt x="15410" y="3598"/>
                </a:lnTo>
                <a:lnTo>
                  <a:pt x="15138" y="3531"/>
                </a:lnTo>
                <a:lnTo>
                  <a:pt x="14934" y="3395"/>
                </a:lnTo>
                <a:lnTo>
                  <a:pt x="14799" y="3191"/>
                </a:lnTo>
                <a:lnTo>
                  <a:pt x="14731" y="2920"/>
                </a:lnTo>
                <a:lnTo>
                  <a:pt x="14799" y="2648"/>
                </a:lnTo>
                <a:lnTo>
                  <a:pt x="14934" y="2444"/>
                </a:lnTo>
                <a:lnTo>
                  <a:pt x="15138" y="2309"/>
                </a:lnTo>
                <a:lnTo>
                  <a:pt x="15410" y="2241"/>
                </a:lnTo>
                <a:close/>
                <a:moveTo>
                  <a:pt x="29393" y="5228"/>
                </a:moveTo>
                <a:lnTo>
                  <a:pt x="29461" y="5296"/>
                </a:lnTo>
                <a:lnTo>
                  <a:pt x="29461" y="54849"/>
                </a:lnTo>
                <a:lnTo>
                  <a:pt x="1426" y="54849"/>
                </a:lnTo>
                <a:lnTo>
                  <a:pt x="1426" y="5296"/>
                </a:lnTo>
                <a:lnTo>
                  <a:pt x="1494" y="5228"/>
                </a:lnTo>
                <a:close/>
                <a:moveTo>
                  <a:pt x="15410" y="544"/>
                </a:moveTo>
                <a:lnTo>
                  <a:pt x="19143" y="612"/>
                </a:lnTo>
                <a:lnTo>
                  <a:pt x="23012" y="747"/>
                </a:lnTo>
                <a:lnTo>
                  <a:pt x="26339" y="951"/>
                </a:lnTo>
                <a:lnTo>
                  <a:pt x="27560" y="1087"/>
                </a:lnTo>
                <a:lnTo>
                  <a:pt x="27560" y="1087"/>
                </a:lnTo>
                <a:lnTo>
                  <a:pt x="26339" y="1019"/>
                </a:lnTo>
                <a:lnTo>
                  <a:pt x="23012" y="815"/>
                </a:lnTo>
                <a:lnTo>
                  <a:pt x="19143" y="680"/>
                </a:lnTo>
                <a:lnTo>
                  <a:pt x="15410" y="612"/>
                </a:lnTo>
                <a:lnTo>
                  <a:pt x="11676" y="680"/>
                </a:lnTo>
                <a:lnTo>
                  <a:pt x="7807" y="815"/>
                </a:lnTo>
                <a:lnTo>
                  <a:pt x="4481" y="1019"/>
                </a:lnTo>
                <a:lnTo>
                  <a:pt x="3259" y="1087"/>
                </a:lnTo>
                <a:lnTo>
                  <a:pt x="2444" y="1223"/>
                </a:lnTo>
                <a:lnTo>
                  <a:pt x="1969" y="1358"/>
                </a:lnTo>
                <a:lnTo>
                  <a:pt x="1630" y="1494"/>
                </a:lnTo>
                <a:lnTo>
                  <a:pt x="1290" y="1698"/>
                </a:lnTo>
                <a:lnTo>
                  <a:pt x="1019" y="1901"/>
                </a:lnTo>
                <a:lnTo>
                  <a:pt x="815" y="2173"/>
                </a:lnTo>
                <a:lnTo>
                  <a:pt x="679" y="2444"/>
                </a:lnTo>
                <a:lnTo>
                  <a:pt x="544" y="2852"/>
                </a:lnTo>
                <a:lnTo>
                  <a:pt x="544" y="3259"/>
                </a:lnTo>
                <a:lnTo>
                  <a:pt x="544" y="58311"/>
                </a:lnTo>
                <a:lnTo>
                  <a:pt x="544" y="58718"/>
                </a:lnTo>
                <a:lnTo>
                  <a:pt x="476" y="58311"/>
                </a:lnTo>
                <a:lnTo>
                  <a:pt x="476" y="3259"/>
                </a:lnTo>
                <a:lnTo>
                  <a:pt x="544" y="2784"/>
                </a:lnTo>
                <a:lnTo>
                  <a:pt x="612" y="2444"/>
                </a:lnTo>
                <a:lnTo>
                  <a:pt x="747" y="2105"/>
                </a:lnTo>
                <a:lnTo>
                  <a:pt x="951" y="1834"/>
                </a:lnTo>
                <a:lnTo>
                  <a:pt x="1222" y="1630"/>
                </a:lnTo>
                <a:lnTo>
                  <a:pt x="1562" y="1426"/>
                </a:lnTo>
                <a:lnTo>
                  <a:pt x="1969" y="1290"/>
                </a:lnTo>
                <a:lnTo>
                  <a:pt x="2444" y="1155"/>
                </a:lnTo>
                <a:lnTo>
                  <a:pt x="3259" y="1087"/>
                </a:lnTo>
                <a:lnTo>
                  <a:pt x="4481" y="951"/>
                </a:lnTo>
                <a:lnTo>
                  <a:pt x="7807" y="747"/>
                </a:lnTo>
                <a:lnTo>
                  <a:pt x="11676" y="612"/>
                </a:lnTo>
                <a:lnTo>
                  <a:pt x="15410" y="544"/>
                </a:lnTo>
                <a:close/>
                <a:moveTo>
                  <a:pt x="27560" y="1087"/>
                </a:moveTo>
                <a:lnTo>
                  <a:pt x="28375" y="1155"/>
                </a:lnTo>
                <a:lnTo>
                  <a:pt x="28850" y="1290"/>
                </a:lnTo>
                <a:lnTo>
                  <a:pt x="29257" y="1426"/>
                </a:lnTo>
                <a:lnTo>
                  <a:pt x="29597" y="1630"/>
                </a:lnTo>
                <a:lnTo>
                  <a:pt x="29868" y="1834"/>
                </a:lnTo>
                <a:lnTo>
                  <a:pt x="30072" y="2105"/>
                </a:lnTo>
                <a:lnTo>
                  <a:pt x="30208" y="2444"/>
                </a:lnTo>
                <a:lnTo>
                  <a:pt x="30276" y="2784"/>
                </a:lnTo>
                <a:lnTo>
                  <a:pt x="30344" y="3259"/>
                </a:lnTo>
                <a:lnTo>
                  <a:pt x="30344" y="58311"/>
                </a:lnTo>
                <a:lnTo>
                  <a:pt x="30276" y="58718"/>
                </a:lnTo>
                <a:lnTo>
                  <a:pt x="30208" y="59125"/>
                </a:lnTo>
                <a:lnTo>
                  <a:pt x="30072" y="59465"/>
                </a:lnTo>
                <a:lnTo>
                  <a:pt x="29868" y="59736"/>
                </a:lnTo>
                <a:lnTo>
                  <a:pt x="29597" y="60008"/>
                </a:lnTo>
                <a:lnTo>
                  <a:pt x="29257" y="60144"/>
                </a:lnTo>
                <a:lnTo>
                  <a:pt x="28850" y="60347"/>
                </a:lnTo>
                <a:lnTo>
                  <a:pt x="28375" y="60415"/>
                </a:lnTo>
                <a:lnTo>
                  <a:pt x="26746" y="60687"/>
                </a:lnTo>
                <a:lnTo>
                  <a:pt x="23895" y="60958"/>
                </a:lnTo>
                <a:lnTo>
                  <a:pt x="22130" y="61094"/>
                </a:lnTo>
                <a:lnTo>
                  <a:pt x="20093" y="61230"/>
                </a:lnTo>
                <a:lnTo>
                  <a:pt x="17853" y="61298"/>
                </a:lnTo>
                <a:lnTo>
                  <a:pt x="12966" y="61298"/>
                </a:lnTo>
                <a:lnTo>
                  <a:pt x="10726" y="61230"/>
                </a:lnTo>
                <a:lnTo>
                  <a:pt x="8689" y="61094"/>
                </a:lnTo>
                <a:lnTo>
                  <a:pt x="6924" y="60958"/>
                </a:lnTo>
                <a:lnTo>
                  <a:pt x="4073" y="60687"/>
                </a:lnTo>
                <a:lnTo>
                  <a:pt x="2444" y="60415"/>
                </a:lnTo>
                <a:lnTo>
                  <a:pt x="1969" y="60347"/>
                </a:lnTo>
                <a:lnTo>
                  <a:pt x="1562" y="60144"/>
                </a:lnTo>
                <a:lnTo>
                  <a:pt x="1290" y="60008"/>
                </a:lnTo>
                <a:lnTo>
                  <a:pt x="951" y="59736"/>
                </a:lnTo>
                <a:lnTo>
                  <a:pt x="747" y="59465"/>
                </a:lnTo>
                <a:lnTo>
                  <a:pt x="612" y="59125"/>
                </a:lnTo>
                <a:lnTo>
                  <a:pt x="544" y="58718"/>
                </a:lnTo>
                <a:lnTo>
                  <a:pt x="544" y="58718"/>
                </a:lnTo>
                <a:lnTo>
                  <a:pt x="679" y="59125"/>
                </a:lnTo>
                <a:lnTo>
                  <a:pt x="815" y="59397"/>
                </a:lnTo>
                <a:lnTo>
                  <a:pt x="1019" y="59669"/>
                </a:lnTo>
                <a:lnTo>
                  <a:pt x="1290" y="59940"/>
                </a:lnTo>
                <a:lnTo>
                  <a:pt x="1630" y="60144"/>
                </a:lnTo>
                <a:lnTo>
                  <a:pt x="2037" y="60279"/>
                </a:lnTo>
                <a:lnTo>
                  <a:pt x="2444" y="60415"/>
                </a:lnTo>
                <a:lnTo>
                  <a:pt x="4073" y="60619"/>
                </a:lnTo>
                <a:lnTo>
                  <a:pt x="6924" y="60890"/>
                </a:lnTo>
                <a:lnTo>
                  <a:pt x="8689" y="61026"/>
                </a:lnTo>
                <a:lnTo>
                  <a:pt x="10726" y="61162"/>
                </a:lnTo>
                <a:lnTo>
                  <a:pt x="12966" y="61230"/>
                </a:lnTo>
                <a:lnTo>
                  <a:pt x="17853" y="61230"/>
                </a:lnTo>
                <a:lnTo>
                  <a:pt x="20093" y="61162"/>
                </a:lnTo>
                <a:lnTo>
                  <a:pt x="22130" y="61026"/>
                </a:lnTo>
                <a:lnTo>
                  <a:pt x="23895" y="60890"/>
                </a:lnTo>
                <a:lnTo>
                  <a:pt x="26746" y="60619"/>
                </a:lnTo>
                <a:lnTo>
                  <a:pt x="28375" y="60415"/>
                </a:lnTo>
                <a:lnTo>
                  <a:pt x="28850" y="60279"/>
                </a:lnTo>
                <a:lnTo>
                  <a:pt x="29190" y="60144"/>
                </a:lnTo>
                <a:lnTo>
                  <a:pt x="29529" y="59940"/>
                </a:lnTo>
                <a:lnTo>
                  <a:pt x="29800" y="59669"/>
                </a:lnTo>
                <a:lnTo>
                  <a:pt x="30004" y="59397"/>
                </a:lnTo>
                <a:lnTo>
                  <a:pt x="30140" y="59125"/>
                </a:lnTo>
                <a:lnTo>
                  <a:pt x="30276" y="58718"/>
                </a:lnTo>
                <a:lnTo>
                  <a:pt x="30276" y="58311"/>
                </a:lnTo>
                <a:lnTo>
                  <a:pt x="30276" y="3259"/>
                </a:lnTo>
                <a:lnTo>
                  <a:pt x="30276" y="2852"/>
                </a:lnTo>
                <a:lnTo>
                  <a:pt x="30140" y="2444"/>
                </a:lnTo>
                <a:lnTo>
                  <a:pt x="30004" y="2173"/>
                </a:lnTo>
                <a:lnTo>
                  <a:pt x="29800" y="1901"/>
                </a:lnTo>
                <a:lnTo>
                  <a:pt x="29529" y="1698"/>
                </a:lnTo>
                <a:lnTo>
                  <a:pt x="29190" y="1494"/>
                </a:lnTo>
                <a:lnTo>
                  <a:pt x="28850" y="1358"/>
                </a:lnTo>
                <a:lnTo>
                  <a:pt x="28375" y="1223"/>
                </a:lnTo>
                <a:lnTo>
                  <a:pt x="27560" y="1087"/>
                </a:lnTo>
                <a:close/>
                <a:moveTo>
                  <a:pt x="15410" y="1"/>
                </a:moveTo>
                <a:lnTo>
                  <a:pt x="11608" y="69"/>
                </a:lnTo>
                <a:lnTo>
                  <a:pt x="7739" y="204"/>
                </a:lnTo>
                <a:lnTo>
                  <a:pt x="4413" y="408"/>
                </a:lnTo>
                <a:lnTo>
                  <a:pt x="3191" y="544"/>
                </a:lnTo>
                <a:lnTo>
                  <a:pt x="2309" y="680"/>
                </a:lnTo>
                <a:lnTo>
                  <a:pt x="1765" y="815"/>
                </a:lnTo>
                <a:lnTo>
                  <a:pt x="1290" y="1019"/>
                </a:lnTo>
                <a:lnTo>
                  <a:pt x="883" y="1223"/>
                </a:lnTo>
                <a:lnTo>
                  <a:pt x="544" y="1494"/>
                </a:lnTo>
                <a:lnTo>
                  <a:pt x="340" y="1901"/>
                </a:lnTo>
                <a:lnTo>
                  <a:pt x="136" y="2241"/>
                </a:lnTo>
                <a:lnTo>
                  <a:pt x="1" y="2716"/>
                </a:lnTo>
                <a:lnTo>
                  <a:pt x="1" y="3259"/>
                </a:lnTo>
                <a:lnTo>
                  <a:pt x="1" y="58311"/>
                </a:lnTo>
                <a:lnTo>
                  <a:pt x="1" y="58854"/>
                </a:lnTo>
                <a:lnTo>
                  <a:pt x="136" y="59261"/>
                </a:lnTo>
                <a:lnTo>
                  <a:pt x="340" y="59736"/>
                </a:lnTo>
                <a:lnTo>
                  <a:pt x="612" y="60076"/>
                </a:lnTo>
                <a:lnTo>
                  <a:pt x="951" y="60347"/>
                </a:lnTo>
                <a:lnTo>
                  <a:pt x="1358" y="60619"/>
                </a:lnTo>
                <a:lnTo>
                  <a:pt x="1833" y="60823"/>
                </a:lnTo>
                <a:lnTo>
                  <a:pt x="2309" y="60958"/>
                </a:lnTo>
                <a:lnTo>
                  <a:pt x="4006" y="61162"/>
                </a:lnTo>
                <a:lnTo>
                  <a:pt x="6857" y="61501"/>
                </a:lnTo>
                <a:lnTo>
                  <a:pt x="8689" y="61637"/>
                </a:lnTo>
                <a:lnTo>
                  <a:pt x="10726" y="61705"/>
                </a:lnTo>
                <a:lnTo>
                  <a:pt x="12966" y="61773"/>
                </a:lnTo>
                <a:lnTo>
                  <a:pt x="15410" y="61841"/>
                </a:lnTo>
                <a:lnTo>
                  <a:pt x="17853" y="61773"/>
                </a:lnTo>
                <a:lnTo>
                  <a:pt x="20093" y="61705"/>
                </a:lnTo>
                <a:lnTo>
                  <a:pt x="22130" y="61637"/>
                </a:lnTo>
                <a:lnTo>
                  <a:pt x="23963" y="61501"/>
                </a:lnTo>
                <a:lnTo>
                  <a:pt x="26814" y="61162"/>
                </a:lnTo>
                <a:lnTo>
                  <a:pt x="28511" y="60958"/>
                </a:lnTo>
                <a:lnTo>
                  <a:pt x="28986" y="60823"/>
                </a:lnTo>
                <a:lnTo>
                  <a:pt x="29461" y="60619"/>
                </a:lnTo>
                <a:lnTo>
                  <a:pt x="29868" y="60347"/>
                </a:lnTo>
                <a:lnTo>
                  <a:pt x="30208" y="60076"/>
                </a:lnTo>
                <a:lnTo>
                  <a:pt x="30479" y="59736"/>
                </a:lnTo>
                <a:lnTo>
                  <a:pt x="30683" y="59261"/>
                </a:lnTo>
                <a:lnTo>
                  <a:pt x="30819" y="58854"/>
                </a:lnTo>
                <a:lnTo>
                  <a:pt x="30819" y="58311"/>
                </a:lnTo>
                <a:lnTo>
                  <a:pt x="30819" y="3259"/>
                </a:lnTo>
                <a:lnTo>
                  <a:pt x="30819" y="2716"/>
                </a:lnTo>
                <a:lnTo>
                  <a:pt x="30683" y="2241"/>
                </a:lnTo>
                <a:lnTo>
                  <a:pt x="30547" y="1901"/>
                </a:lnTo>
                <a:lnTo>
                  <a:pt x="30276" y="1494"/>
                </a:lnTo>
                <a:lnTo>
                  <a:pt x="29936" y="1223"/>
                </a:lnTo>
                <a:lnTo>
                  <a:pt x="29529" y="1019"/>
                </a:lnTo>
                <a:lnTo>
                  <a:pt x="29054" y="815"/>
                </a:lnTo>
                <a:lnTo>
                  <a:pt x="28511" y="680"/>
                </a:lnTo>
                <a:lnTo>
                  <a:pt x="27628" y="544"/>
                </a:lnTo>
                <a:lnTo>
                  <a:pt x="26406" y="408"/>
                </a:lnTo>
                <a:lnTo>
                  <a:pt x="23080" y="204"/>
                </a:lnTo>
                <a:lnTo>
                  <a:pt x="19211" y="69"/>
                </a:lnTo>
                <a:lnTo>
                  <a:pt x="15410" y="1"/>
                </a:lnTo>
                <a:close/>
              </a:path>
            </a:pathLst>
          </a:custGeom>
          <a:solidFill>
            <a:schemeClr val="lt2"/>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 name="Google Shape;417;p31"/>
          <p:cNvSpPr/>
          <p:nvPr/>
        </p:nvSpPr>
        <p:spPr>
          <a:xfrm>
            <a:off x="4972874" y="1097425"/>
            <a:ext cx="1888500" cy="3356100"/>
          </a:xfrm>
          <a:prstGeom prst="rect">
            <a:avLst/>
          </a:prstGeom>
          <a:solidFill>
            <a:srgbClr val="F3F3F3"/>
          </a:solidFill>
          <a:ln w="9525" cap="flat" cmpd="sng">
            <a:solidFill>
              <a:srgbClr val="D9D9D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000">
                <a:solidFill>
                  <a:srgbClr val="999999"/>
                </a:solidFill>
                <a:latin typeface="Montserrat"/>
                <a:ea typeface="Montserrat"/>
                <a:cs typeface="Montserrat"/>
                <a:sym typeface="Montserrat"/>
              </a:rPr>
              <a:t>Place your screenshot here</a:t>
            </a:r>
            <a:endParaRPr sz="1000" dirty="0">
              <a:solidFill>
                <a:srgbClr val="999999"/>
              </a:solidFill>
              <a:latin typeface="Montserrat"/>
              <a:ea typeface="Montserrat"/>
              <a:cs typeface="Montserrat"/>
              <a:sym typeface="Montserrat"/>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10936" y="2304764"/>
            <a:ext cx="1812375" cy="63431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292" name="Google Shape;292;p17"/>
          <p:cNvSpPr txBox="1">
            <a:spLocks noGrp="1"/>
          </p:cNvSpPr>
          <p:nvPr>
            <p:ph type="title"/>
          </p:nvPr>
        </p:nvSpPr>
        <p:spPr>
          <a:xfrm>
            <a:off x="350550" y="251550"/>
            <a:ext cx="5793900" cy="697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1800" dirty="0" smtClean="0">
                <a:solidFill>
                  <a:srgbClr val="FFFF00"/>
                </a:solidFill>
              </a:rPr>
              <a:t>Discovering a Better Way to Build an App</a:t>
            </a:r>
            <a:endParaRPr sz="1800" dirty="0">
              <a:solidFill>
                <a:srgbClr val="FFFF00"/>
              </a:solidFill>
            </a:endParaRPr>
          </a:p>
        </p:txBody>
      </p:sp>
      <p:sp>
        <p:nvSpPr>
          <p:cNvPr id="293" name="Google Shape;293;p17"/>
          <p:cNvSpPr txBox="1">
            <a:spLocks noGrp="1"/>
          </p:cNvSpPr>
          <p:nvPr>
            <p:ph type="body" idx="1"/>
          </p:nvPr>
        </p:nvSpPr>
        <p:spPr>
          <a:xfrm>
            <a:off x="350550" y="1221474"/>
            <a:ext cx="4729450" cy="3031200"/>
          </a:xfrm>
          <a:prstGeom prst="rect">
            <a:avLst/>
          </a:prstGeom>
        </p:spPr>
        <p:txBody>
          <a:bodyPr spcFirstLastPara="1" wrap="square" lIns="91425" tIns="91425" rIns="91425" bIns="91425" anchor="t" anchorCtr="0">
            <a:noAutofit/>
          </a:bodyPr>
          <a:lstStyle/>
          <a:p>
            <a:pPr marL="457200" lvl="0" indent="-381000" algn="l" rtl="0">
              <a:spcBef>
                <a:spcPts val="600"/>
              </a:spcBef>
              <a:spcAft>
                <a:spcPts val="0"/>
              </a:spcAft>
              <a:buSzPts val="2400"/>
              <a:buChar char="⊸"/>
            </a:pPr>
            <a:r>
              <a:rPr lang="en-US" sz="1600" dirty="0" smtClean="0"/>
              <a:t>The Arizona client needed improvemen</a:t>
            </a:r>
            <a:r>
              <a:rPr lang="en-US" sz="1600" dirty="0" smtClean="0"/>
              <a:t>t to his sticky-note brainstorming app. </a:t>
            </a:r>
          </a:p>
          <a:p>
            <a:pPr marL="457200" lvl="0" indent="-381000" algn="l" rtl="0">
              <a:spcBef>
                <a:spcPts val="600"/>
              </a:spcBef>
              <a:spcAft>
                <a:spcPts val="0"/>
              </a:spcAft>
              <a:buSzPts val="2400"/>
              <a:buChar char="⊸"/>
            </a:pPr>
            <a:r>
              <a:rPr lang="en-US" sz="1600" dirty="0" smtClean="0"/>
              <a:t>Trinisoft advocated for a fres</a:t>
            </a:r>
            <a:r>
              <a:rPr lang="en-US" sz="1600" dirty="0" smtClean="0"/>
              <a:t>h new app altogether. </a:t>
            </a:r>
          </a:p>
          <a:p>
            <a:pPr marL="457200" lvl="0" indent="-381000" algn="l" rtl="0">
              <a:spcBef>
                <a:spcPts val="600"/>
              </a:spcBef>
              <a:spcAft>
                <a:spcPts val="0"/>
              </a:spcAft>
              <a:buSzPts val="2400"/>
              <a:buChar char="⊸"/>
            </a:pPr>
            <a:r>
              <a:rPr lang="en-US" sz="1600" dirty="0" smtClean="0"/>
              <a:t>But…the client was emotionally attached.</a:t>
            </a:r>
          </a:p>
          <a:p>
            <a:pPr marL="457200" lvl="0" indent="-381000" algn="l" rtl="0">
              <a:spcBef>
                <a:spcPts val="600"/>
              </a:spcBef>
              <a:spcAft>
                <a:spcPts val="0"/>
              </a:spcAft>
              <a:buSzPts val="2400"/>
              <a:buChar char="⊸"/>
            </a:pPr>
            <a:r>
              <a:rPr lang="en-US" sz="1600" dirty="0" smtClean="0"/>
              <a:t>Technicalities in coding let to failure.</a:t>
            </a:r>
          </a:p>
          <a:p>
            <a:pPr marL="457200" lvl="0" indent="-381000" algn="l" rtl="0">
              <a:spcBef>
                <a:spcPts val="600"/>
              </a:spcBef>
              <a:spcAft>
                <a:spcPts val="0"/>
              </a:spcAft>
              <a:buSzPts val="2400"/>
              <a:buChar char="⊸"/>
            </a:pPr>
            <a:r>
              <a:rPr lang="en-US" sz="1600" dirty="0" smtClean="0"/>
              <a:t>The Trinisoft team proposed a new, refined app in 30 days. </a:t>
            </a:r>
          </a:p>
          <a:p>
            <a:pPr marL="457200" lvl="0" indent="-381000" algn="l" rtl="0">
              <a:spcBef>
                <a:spcPts val="600"/>
              </a:spcBef>
              <a:spcAft>
                <a:spcPts val="0"/>
              </a:spcAft>
              <a:buSzPts val="2400"/>
              <a:buChar char="⊸"/>
            </a:pPr>
            <a:r>
              <a:rPr lang="en-US" sz="1600" dirty="0" smtClean="0"/>
              <a:t>Ultimately, the complexities were minimized, interface improved  &amp; client was satisfied. </a:t>
            </a:r>
            <a:endParaRPr sz="1600" dirty="0"/>
          </a:p>
        </p:txBody>
      </p:sp>
      <p:sp>
        <p:nvSpPr>
          <p:cNvPr id="294" name="Google Shape;294;p17"/>
          <p:cNvSpPr txBox="1">
            <a:spLocks noGrp="1"/>
          </p:cNvSpPr>
          <p:nvPr>
            <p:ph type="sldNum" idx="12"/>
          </p:nvPr>
        </p:nvSpPr>
        <p:spPr>
          <a:xfrm>
            <a:off x="76200" y="39925"/>
            <a:ext cx="548700" cy="36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fld id="{00000000-1234-1234-1234-123412341234}" type="slidenum">
              <a:rPr lang="en"/>
              <a:t>6</a:t>
            </a:fld>
            <a:endParaRPr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93900" y="0"/>
            <a:ext cx="3350100" cy="5101646"/>
          </a:xfrm>
          <a:prstGeom prst="rect">
            <a:avLst/>
          </a:prstGeom>
        </p:spPr>
      </p:pic>
    </p:spTree>
    <p:extLst>
      <p:ext uri="{BB962C8B-B14F-4D97-AF65-F5344CB8AC3E}">
        <p14:creationId xmlns:p14="http://schemas.microsoft.com/office/powerpoint/2010/main" val="24876529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18"/>
          <p:cNvSpPr txBox="1">
            <a:spLocks noGrp="1"/>
          </p:cNvSpPr>
          <p:nvPr>
            <p:ph type="ctrTitle" idx="4294967295"/>
          </p:nvPr>
        </p:nvSpPr>
        <p:spPr>
          <a:xfrm>
            <a:off x="1700708" y="259932"/>
            <a:ext cx="6000600" cy="1159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600" dirty="0" smtClean="0">
                <a:solidFill>
                  <a:schemeClr val="dk1"/>
                </a:solidFill>
              </a:rPr>
              <a:t>The Big  Concept for Trinisoft’s Growth </a:t>
            </a:r>
            <a:endParaRPr sz="3600" dirty="0">
              <a:solidFill>
                <a:schemeClr val="dk1"/>
              </a:solidFill>
            </a:endParaRPr>
          </a:p>
        </p:txBody>
      </p:sp>
      <p:sp>
        <p:nvSpPr>
          <p:cNvPr id="300" name="Google Shape;300;p18"/>
          <p:cNvSpPr txBox="1">
            <a:spLocks noGrp="1"/>
          </p:cNvSpPr>
          <p:nvPr>
            <p:ph type="subTitle" idx="4294967295"/>
          </p:nvPr>
        </p:nvSpPr>
        <p:spPr>
          <a:xfrm>
            <a:off x="676741" y="1419732"/>
            <a:ext cx="6905159" cy="1757850"/>
          </a:xfrm>
          <a:prstGeom prst="rect">
            <a:avLst/>
          </a:prstGeom>
        </p:spPr>
        <p:txBody>
          <a:bodyPr spcFirstLastPara="1" wrap="square" lIns="91425" tIns="91425" rIns="91425" bIns="91425" anchor="t" anchorCtr="0">
            <a:noAutofit/>
          </a:bodyPr>
          <a:lstStyle/>
          <a:p>
            <a:pPr marL="285750" lvl="0" indent="-285750" algn="l" rtl="0">
              <a:spcBef>
                <a:spcPts val="600"/>
              </a:spcBef>
              <a:spcAft>
                <a:spcPts val="0"/>
              </a:spcAft>
              <a:buFont typeface="Wingdings" panose="05000000000000000000" pitchFamily="2" charset="2"/>
              <a:buChar char="ü"/>
            </a:pPr>
            <a:r>
              <a:rPr lang="en" sz="1600" dirty="0" smtClean="0">
                <a:solidFill>
                  <a:schemeClr val="dk2"/>
                </a:solidFill>
              </a:rPr>
              <a:t>Continous Communication with Clients. </a:t>
            </a:r>
          </a:p>
          <a:p>
            <a:pPr marL="0" lvl="0" indent="0">
              <a:buNone/>
            </a:pPr>
            <a:r>
              <a:rPr lang="en" sz="1600" dirty="0">
                <a:solidFill>
                  <a:schemeClr val="dk2"/>
                </a:solidFill>
              </a:rPr>
              <a:t>	</a:t>
            </a:r>
            <a:r>
              <a:rPr lang="en" sz="1600" dirty="0" smtClean="0">
                <a:solidFill>
                  <a:schemeClr val="dk2"/>
                </a:solidFill>
              </a:rPr>
              <a:t>- Introduce </a:t>
            </a:r>
            <a:r>
              <a:rPr lang="en" sz="1600" dirty="0">
                <a:solidFill>
                  <a:schemeClr val="dk2"/>
                </a:solidFill>
              </a:rPr>
              <a:t>24-hour work schedules. </a:t>
            </a:r>
            <a:endParaRPr lang="en" sz="1600" dirty="0" smtClean="0">
              <a:solidFill>
                <a:schemeClr val="dk2"/>
              </a:solidFill>
            </a:endParaRPr>
          </a:p>
          <a:p>
            <a:pPr marL="285750" lvl="0" indent="-285750" algn="l" rtl="0">
              <a:spcBef>
                <a:spcPts val="600"/>
              </a:spcBef>
              <a:spcAft>
                <a:spcPts val="0"/>
              </a:spcAft>
              <a:buFont typeface="Wingdings" panose="05000000000000000000" pitchFamily="2" charset="2"/>
              <a:buChar char="ü"/>
            </a:pPr>
            <a:r>
              <a:rPr lang="en" sz="1600" dirty="0" smtClean="0">
                <a:solidFill>
                  <a:schemeClr val="dk2"/>
                </a:solidFill>
              </a:rPr>
              <a:t>Improving Business model;  </a:t>
            </a:r>
          </a:p>
          <a:p>
            <a:pPr marL="0" lvl="0" indent="0" algn="l" rtl="0">
              <a:spcBef>
                <a:spcPts val="600"/>
              </a:spcBef>
              <a:spcAft>
                <a:spcPts val="0"/>
              </a:spcAft>
              <a:buNone/>
            </a:pPr>
            <a:r>
              <a:rPr lang="en" sz="1600" dirty="0">
                <a:solidFill>
                  <a:schemeClr val="dk2"/>
                </a:solidFill>
              </a:rPr>
              <a:t>	</a:t>
            </a:r>
            <a:r>
              <a:rPr lang="en" sz="1600" dirty="0" smtClean="0">
                <a:solidFill>
                  <a:schemeClr val="dk2"/>
                </a:solidFill>
              </a:rPr>
              <a:t>- To develop own products + offer customized services. </a:t>
            </a:r>
          </a:p>
          <a:p>
            <a:pPr marL="0" lvl="0" indent="0" algn="l" rtl="0">
              <a:spcBef>
                <a:spcPts val="600"/>
              </a:spcBef>
              <a:spcAft>
                <a:spcPts val="0"/>
              </a:spcAft>
              <a:buNone/>
            </a:pPr>
            <a:r>
              <a:rPr lang="en" sz="1600" dirty="0" smtClean="0">
                <a:solidFill>
                  <a:schemeClr val="dk2"/>
                </a:solidFill>
              </a:rPr>
              <a:t>	- Considering more aggressive sales and marketing. </a:t>
            </a:r>
          </a:p>
          <a:p>
            <a:pPr marL="0" lvl="0" indent="0" algn="l" rtl="0">
              <a:spcBef>
                <a:spcPts val="600"/>
              </a:spcBef>
              <a:spcAft>
                <a:spcPts val="0"/>
              </a:spcAft>
              <a:buNone/>
            </a:pPr>
            <a:endParaRPr sz="1600" dirty="0">
              <a:solidFill>
                <a:schemeClr val="dk2"/>
              </a:solidFill>
            </a:endParaRPr>
          </a:p>
        </p:txBody>
      </p:sp>
      <p:grpSp>
        <p:nvGrpSpPr>
          <p:cNvPr id="301" name="Google Shape;301;p18"/>
          <p:cNvGrpSpPr/>
          <p:nvPr/>
        </p:nvGrpSpPr>
        <p:grpSpPr>
          <a:xfrm>
            <a:off x="91500" y="0"/>
            <a:ext cx="1170483" cy="1230075"/>
            <a:chOff x="3972400" y="4996350"/>
            <a:chExt cx="381000" cy="442675"/>
          </a:xfrm>
        </p:grpSpPr>
        <p:sp>
          <p:nvSpPr>
            <p:cNvPr id="302" name="Google Shape;302;p18"/>
            <p:cNvSpPr/>
            <p:nvPr/>
          </p:nvSpPr>
          <p:spPr>
            <a:xfrm>
              <a:off x="4157400" y="4996350"/>
              <a:ext cx="86725" cy="103200"/>
            </a:xfrm>
            <a:custGeom>
              <a:avLst/>
              <a:gdLst/>
              <a:ahLst/>
              <a:cxnLst/>
              <a:rect l="l" t="t" r="r" b="b"/>
              <a:pathLst>
                <a:path w="3469" h="4128" extrusionOk="0">
                  <a:moveTo>
                    <a:pt x="3395" y="0"/>
                  </a:moveTo>
                  <a:lnTo>
                    <a:pt x="3029" y="98"/>
                  </a:lnTo>
                  <a:lnTo>
                    <a:pt x="2638" y="195"/>
                  </a:lnTo>
                  <a:lnTo>
                    <a:pt x="2149" y="342"/>
                  </a:lnTo>
                  <a:lnTo>
                    <a:pt x="1661" y="537"/>
                  </a:lnTo>
                  <a:lnTo>
                    <a:pt x="1392" y="659"/>
                  </a:lnTo>
                  <a:lnTo>
                    <a:pt x="1148" y="806"/>
                  </a:lnTo>
                  <a:lnTo>
                    <a:pt x="904" y="953"/>
                  </a:lnTo>
                  <a:lnTo>
                    <a:pt x="684" y="1124"/>
                  </a:lnTo>
                  <a:lnTo>
                    <a:pt x="489" y="1319"/>
                  </a:lnTo>
                  <a:lnTo>
                    <a:pt x="318" y="1514"/>
                  </a:lnTo>
                  <a:lnTo>
                    <a:pt x="196" y="1710"/>
                  </a:lnTo>
                  <a:lnTo>
                    <a:pt x="98" y="1929"/>
                  </a:lnTo>
                  <a:lnTo>
                    <a:pt x="49" y="2149"/>
                  </a:lnTo>
                  <a:lnTo>
                    <a:pt x="0" y="2369"/>
                  </a:lnTo>
                  <a:lnTo>
                    <a:pt x="0" y="2589"/>
                  </a:lnTo>
                  <a:lnTo>
                    <a:pt x="25" y="2784"/>
                  </a:lnTo>
                  <a:lnTo>
                    <a:pt x="49" y="2980"/>
                  </a:lnTo>
                  <a:lnTo>
                    <a:pt x="98" y="3175"/>
                  </a:lnTo>
                  <a:lnTo>
                    <a:pt x="220" y="3517"/>
                  </a:lnTo>
                  <a:lnTo>
                    <a:pt x="342" y="3786"/>
                  </a:lnTo>
                  <a:lnTo>
                    <a:pt x="489" y="4030"/>
                  </a:lnTo>
                  <a:lnTo>
                    <a:pt x="757" y="4079"/>
                  </a:lnTo>
                  <a:lnTo>
                    <a:pt x="1050" y="4103"/>
                  </a:lnTo>
                  <a:lnTo>
                    <a:pt x="1392" y="4128"/>
                  </a:lnTo>
                  <a:lnTo>
                    <a:pt x="1588" y="4103"/>
                  </a:lnTo>
                  <a:lnTo>
                    <a:pt x="1808" y="4079"/>
                  </a:lnTo>
                  <a:lnTo>
                    <a:pt x="2003" y="4030"/>
                  </a:lnTo>
                  <a:lnTo>
                    <a:pt x="2198" y="3957"/>
                  </a:lnTo>
                  <a:lnTo>
                    <a:pt x="2394" y="3859"/>
                  </a:lnTo>
                  <a:lnTo>
                    <a:pt x="2589" y="3737"/>
                  </a:lnTo>
                  <a:lnTo>
                    <a:pt x="2760" y="3590"/>
                  </a:lnTo>
                  <a:lnTo>
                    <a:pt x="2931" y="3395"/>
                  </a:lnTo>
                  <a:lnTo>
                    <a:pt x="3053" y="3175"/>
                  </a:lnTo>
                  <a:lnTo>
                    <a:pt x="3175" y="2931"/>
                  </a:lnTo>
                  <a:lnTo>
                    <a:pt x="3273" y="2662"/>
                  </a:lnTo>
                  <a:lnTo>
                    <a:pt x="3346" y="2394"/>
                  </a:lnTo>
                  <a:lnTo>
                    <a:pt x="3395" y="2125"/>
                  </a:lnTo>
                  <a:lnTo>
                    <a:pt x="3419" y="1832"/>
                  </a:lnTo>
                  <a:lnTo>
                    <a:pt x="3468" y="1294"/>
                  </a:lnTo>
                  <a:lnTo>
                    <a:pt x="3468" y="782"/>
                  </a:lnTo>
                  <a:lnTo>
                    <a:pt x="3444" y="391"/>
                  </a:lnTo>
                  <a:lnTo>
                    <a:pt x="339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3" name="Google Shape;303;p18"/>
            <p:cNvSpPr/>
            <p:nvPr/>
          </p:nvSpPr>
          <p:spPr>
            <a:xfrm>
              <a:off x="3972400" y="5048250"/>
              <a:ext cx="381000" cy="390775"/>
            </a:xfrm>
            <a:custGeom>
              <a:avLst/>
              <a:gdLst/>
              <a:ahLst/>
              <a:cxnLst/>
              <a:rect l="l" t="t" r="r" b="b"/>
              <a:pathLst>
                <a:path w="15240" h="15631" extrusionOk="0">
                  <a:moveTo>
                    <a:pt x="4689" y="3810"/>
                  </a:moveTo>
                  <a:lnTo>
                    <a:pt x="4787" y="3834"/>
                  </a:lnTo>
                  <a:lnTo>
                    <a:pt x="4860" y="3908"/>
                  </a:lnTo>
                  <a:lnTo>
                    <a:pt x="4885" y="4005"/>
                  </a:lnTo>
                  <a:lnTo>
                    <a:pt x="4885" y="4103"/>
                  </a:lnTo>
                  <a:lnTo>
                    <a:pt x="4836" y="4176"/>
                  </a:lnTo>
                  <a:lnTo>
                    <a:pt x="4787" y="4250"/>
                  </a:lnTo>
                  <a:lnTo>
                    <a:pt x="4689" y="4298"/>
                  </a:lnTo>
                  <a:lnTo>
                    <a:pt x="4421" y="4347"/>
                  </a:lnTo>
                  <a:lnTo>
                    <a:pt x="4176" y="4421"/>
                  </a:lnTo>
                  <a:lnTo>
                    <a:pt x="3957" y="4518"/>
                  </a:lnTo>
                  <a:lnTo>
                    <a:pt x="3737" y="4640"/>
                  </a:lnTo>
                  <a:lnTo>
                    <a:pt x="3566" y="4787"/>
                  </a:lnTo>
                  <a:lnTo>
                    <a:pt x="3395" y="4933"/>
                  </a:lnTo>
                  <a:lnTo>
                    <a:pt x="3248" y="5080"/>
                  </a:lnTo>
                  <a:lnTo>
                    <a:pt x="3102" y="5251"/>
                  </a:lnTo>
                  <a:lnTo>
                    <a:pt x="3004" y="5422"/>
                  </a:lnTo>
                  <a:lnTo>
                    <a:pt x="2882" y="5617"/>
                  </a:lnTo>
                  <a:lnTo>
                    <a:pt x="2735" y="5984"/>
                  </a:lnTo>
                  <a:lnTo>
                    <a:pt x="2613" y="6374"/>
                  </a:lnTo>
                  <a:lnTo>
                    <a:pt x="2516" y="6765"/>
                  </a:lnTo>
                  <a:lnTo>
                    <a:pt x="2491" y="6838"/>
                  </a:lnTo>
                  <a:lnTo>
                    <a:pt x="2442" y="6912"/>
                  </a:lnTo>
                  <a:lnTo>
                    <a:pt x="2369" y="6936"/>
                  </a:lnTo>
                  <a:lnTo>
                    <a:pt x="2296" y="6961"/>
                  </a:lnTo>
                  <a:lnTo>
                    <a:pt x="2247" y="6961"/>
                  </a:lnTo>
                  <a:lnTo>
                    <a:pt x="2149" y="6912"/>
                  </a:lnTo>
                  <a:lnTo>
                    <a:pt x="2076" y="6863"/>
                  </a:lnTo>
                  <a:lnTo>
                    <a:pt x="2052" y="6765"/>
                  </a:lnTo>
                  <a:lnTo>
                    <a:pt x="2052" y="6668"/>
                  </a:lnTo>
                  <a:lnTo>
                    <a:pt x="2100" y="6374"/>
                  </a:lnTo>
                  <a:lnTo>
                    <a:pt x="2174" y="6106"/>
                  </a:lnTo>
                  <a:lnTo>
                    <a:pt x="2271" y="5837"/>
                  </a:lnTo>
                  <a:lnTo>
                    <a:pt x="2369" y="5593"/>
                  </a:lnTo>
                  <a:lnTo>
                    <a:pt x="2491" y="5349"/>
                  </a:lnTo>
                  <a:lnTo>
                    <a:pt x="2613" y="5129"/>
                  </a:lnTo>
                  <a:lnTo>
                    <a:pt x="2760" y="4933"/>
                  </a:lnTo>
                  <a:lnTo>
                    <a:pt x="2906" y="4738"/>
                  </a:lnTo>
                  <a:lnTo>
                    <a:pt x="3077" y="4567"/>
                  </a:lnTo>
                  <a:lnTo>
                    <a:pt x="3248" y="4396"/>
                  </a:lnTo>
                  <a:lnTo>
                    <a:pt x="3444" y="4250"/>
                  </a:lnTo>
                  <a:lnTo>
                    <a:pt x="3663" y="4128"/>
                  </a:lnTo>
                  <a:lnTo>
                    <a:pt x="3883" y="4030"/>
                  </a:lnTo>
                  <a:lnTo>
                    <a:pt x="4103" y="3932"/>
                  </a:lnTo>
                  <a:lnTo>
                    <a:pt x="4347" y="3859"/>
                  </a:lnTo>
                  <a:lnTo>
                    <a:pt x="4616" y="3810"/>
                  </a:lnTo>
                  <a:close/>
                  <a:moveTo>
                    <a:pt x="6374" y="0"/>
                  </a:moveTo>
                  <a:lnTo>
                    <a:pt x="6008" y="293"/>
                  </a:lnTo>
                  <a:lnTo>
                    <a:pt x="6301" y="953"/>
                  </a:lnTo>
                  <a:lnTo>
                    <a:pt x="7083" y="2687"/>
                  </a:lnTo>
                  <a:lnTo>
                    <a:pt x="6619" y="2662"/>
                  </a:lnTo>
                  <a:lnTo>
                    <a:pt x="6179" y="2638"/>
                  </a:lnTo>
                  <a:lnTo>
                    <a:pt x="5373" y="2516"/>
                  </a:lnTo>
                  <a:lnTo>
                    <a:pt x="4592" y="2516"/>
                  </a:lnTo>
                  <a:lnTo>
                    <a:pt x="4421" y="2540"/>
                  </a:lnTo>
                  <a:lnTo>
                    <a:pt x="4225" y="2589"/>
                  </a:lnTo>
                  <a:lnTo>
                    <a:pt x="4030" y="2662"/>
                  </a:lnTo>
                  <a:lnTo>
                    <a:pt x="3834" y="2735"/>
                  </a:lnTo>
                  <a:lnTo>
                    <a:pt x="3419" y="2955"/>
                  </a:lnTo>
                  <a:lnTo>
                    <a:pt x="3004" y="3175"/>
                  </a:lnTo>
                  <a:lnTo>
                    <a:pt x="2638" y="3444"/>
                  </a:lnTo>
                  <a:lnTo>
                    <a:pt x="2271" y="3712"/>
                  </a:lnTo>
                  <a:lnTo>
                    <a:pt x="1929" y="4030"/>
                  </a:lnTo>
                  <a:lnTo>
                    <a:pt x="1612" y="4347"/>
                  </a:lnTo>
                  <a:lnTo>
                    <a:pt x="1319" y="4689"/>
                  </a:lnTo>
                  <a:lnTo>
                    <a:pt x="1075" y="5056"/>
                  </a:lnTo>
                  <a:lnTo>
                    <a:pt x="830" y="5446"/>
                  </a:lnTo>
                  <a:lnTo>
                    <a:pt x="611" y="5862"/>
                  </a:lnTo>
                  <a:lnTo>
                    <a:pt x="440" y="6301"/>
                  </a:lnTo>
                  <a:lnTo>
                    <a:pt x="293" y="6741"/>
                  </a:lnTo>
                  <a:lnTo>
                    <a:pt x="171" y="7205"/>
                  </a:lnTo>
                  <a:lnTo>
                    <a:pt x="73" y="7693"/>
                  </a:lnTo>
                  <a:lnTo>
                    <a:pt x="24" y="8206"/>
                  </a:lnTo>
                  <a:lnTo>
                    <a:pt x="0" y="8719"/>
                  </a:lnTo>
                  <a:lnTo>
                    <a:pt x="24" y="9256"/>
                  </a:lnTo>
                  <a:lnTo>
                    <a:pt x="73" y="9794"/>
                  </a:lnTo>
                  <a:lnTo>
                    <a:pt x="171" y="10307"/>
                  </a:lnTo>
                  <a:lnTo>
                    <a:pt x="293" y="10795"/>
                  </a:lnTo>
                  <a:lnTo>
                    <a:pt x="464" y="11308"/>
                  </a:lnTo>
                  <a:lnTo>
                    <a:pt x="659" y="11772"/>
                  </a:lnTo>
                  <a:lnTo>
                    <a:pt x="879" y="12236"/>
                  </a:lnTo>
                  <a:lnTo>
                    <a:pt x="1123" y="12676"/>
                  </a:lnTo>
                  <a:lnTo>
                    <a:pt x="1392" y="13091"/>
                  </a:lnTo>
                  <a:lnTo>
                    <a:pt x="1710" y="13506"/>
                  </a:lnTo>
                  <a:lnTo>
                    <a:pt x="2027" y="13872"/>
                  </a:lnTo>
                  <a:lnTo>
                    <a:pt x="2393" y="14239"/>
                  </a:lnTo>
                  <a:lnTo>
                    <a:pt x="2760" y="14581"/>
                  </a:lnTo>
                  <a:lnTo>
                    <a:pt x="3151" y="14874"/>
                  </a:lnTo>
                  <a:lnTo>
                    <a:pt x="3590" y="15167"/>
                  </a:lnTo>
                  <a:lnTo>
                    <a:pt x="4030" y="15411"/>
                  </a:lnTo>
                  <a:lnTo>
                    <a:pt x="4225" y="15509"/>
                  </a:lnTo>
                  <a:lnTo>
                    <a:pt x="4421" y="15582"/>
                  </a:lnTo>
                  <a:lnTo>
                    <a:pt x="4640" y="15631"/>
                  </a:lnTo>
                  <a:lnTo>
                    <a:pt x="5275" y="15631"/>
                  </a:lnTo>
                  <a:lnTo>
                    <a:pt x="5739" y="15558"/>
                  </a:lnTo>
                  <a:lnTo>
                    <a:pt x="6668" y="15362"/>
                  </a:lnTo>
                  <a:lnTo>
                    <a:pt x="7132" y="15289"/>
                  </a:lnTo>
                  <a:lnTo>
                    <a:pt x="7376" y="15264"/>
                  </a:lnTo>
                  <a:lnTo>
                    <a:pt x="7864" y="15264"/>
                  </a:lnTo>
                  <a:lnTo>
                    <a:pt x="8108" y="15289"/>
                  </a:lnTo>
                  <a:lnTo>
                    <a:pt x="8597" y="15362"/>
                  </a:lnTo>
                  <a:lnTo>
                    <a:pt x="9549" y="15558"/>
                  </a:lnTo>
                  <a:lnTo>
                    <a:pt x="9989" y="15606"/>
                  </a:lnTo>
                  <a:lnTo>
                    <a:pt x="10209" y="15631"/>
                  </a:lnTo>
                  <a:lnTo>
                    <a:pt x="10429" y="15631"/>
                  </a:lnTo>
                  <a:lnTo>
                    <a:pt x="10648" y="15606"/>
                  </a:lnTo>
                  <a:lnTo>
                    <a:pt x="10868" y="15558"/>
                  </a:lnTo>
                  <a:lnTo>
                    <a:pt x="11064" y="15484"/>
                  </a:lnTo>
                  <a:lnTo>
                    <a:pt x="11283" y="15387"/>
                  </a:lnTo>
                  <a:lnTo>
                    <a:pt x="11723" y="15142"/>
                  </a:lnTo>
                  <a:lnTo>
                    <a:pt x="12114" y="14849"/>
                  </a:lnTo>
                  <a:lnTo>
                    <a:pt x="12529" y="14532"/>
                  </a:lnTo>
                  <a:lnTo>
                    <a:pt x="12895" y="14214"/>
                  </a:lnTo>
                  <a:lnTo>
                    <a:pt x="13237" y="13848"/>
                  </a:lnTo>
                  <a:lnTo>
                    <a:pt x="13555" y="13457"/>
                  </a:lnTo>
                  <a:lnTo>
                    <a:pt x="13872" y="13066"/>
                  </a:lnTo>
                  <a:lnTo>
                    <a:pt x="14141" y="12651"/>
                  </a:lnTo>
                  <a:lnTo>
                    <a:pt x="14385" y="12212"/>
                  </a:lnTo>
                  <a:lnTo>
                    <a:pt x="14605" y="11748"/>
                  </a:lnTo>
                  <a:lnTo>
                    <a:pt x="14800" y="11283"/>
                  </a:lnTo>
                  <a:lnTo>
                    <a:pt x="14947" y="10795"/>
                  </a:lnTo>
                  <a:lnTo>
                    <a:pt x="15069" y="10282"/>
                  </a:lnTo>
                  <a:lnTo>
                    <a:pt x="15167" y="9769"/>
                  </a:lnTo>
                  <a:lnTo>
                    <a:pt x="15216" y="9256"/>
                  </a:lnTo>
                  <a:lnTo>
                    <a:pt x="15240" y="8719"/>
                  </a:lnTo>
                  <a:lnTo>
                    <a:pt x="15216" y="8182"/>
                  </a:lnTo>
                  <a:lnTo>
                    <a:pt x="15167" y="7669"/>
                  </a:lnTo>
                  <a:lnTo>
                    <a:pt x="15069" y="7180"/>
                  </a:lnTo>
                  <a:lnTo>
                    <a:pt x="14947" y="6692"/>
                  </a:lnTo>
                  <a:lnTo>
                    <a:pt x="14776" y="6252"/>
                  </a:lnTo>
                  <a:lnTo>
                    <a:pt x="14605" y="5813"/>
                  </a:lnTo>
                  <a:lnTo>
                    <a:pt x="14385" y="5398"/>
                  </a:lnTo>
                  <a:lnTo>
                    <a:pt x="14141" y="5007"/>
                  </a:lnTo>
                  <a:lnTo>
                    <a:pt x="13848" y="4616"/>
                  </a:lnTo>
                  <a:lnTo>
                    <a:pt x="13555" y="4274"/>
                  </a:lnTo>
                  <a:lnTo>
                    <a:pt x="13213" y="3957"/>
                  </a:lnTo>
                  <a:lnTo>
                    <a:pt x="12871" y="3639"/>
                  </a:lnTo>
                  <a:lnTo>
                    <a:pt x="12505" y="3370"/>
                  </a:lnTo>
                  <a:lnTo>
                    <a:pt x="12089" y="3102"/>
                  </a:lnTo>
                  <a:lnTo>
                    <a:pt x="11674" y="2858"/>
                  </a:lnTo>
                  <a:lnTo>
                    <a:pt x="11259" y="2662"/>
                  </a:lnTo>
                  <a:lnTo>
                    <a:pt x="11064" y="2589"/>
                  </a:lnTo>
                  <a:lnTo>
                    <a:pt x="10893" y="2540"/>
                  </a:lnTo>
                  <a:lnTo>
                    <a:pt x="10697" y="2516"/>
                  </a:lnTo>
                  <a:lnTo>
                    <a:pt x="10526" y="2491"/>
                  </a:lnTo>
                  <a:lnTo>
                    <a:pt x="10111" y="2491"/>
                  </a:lnTo>
                  <a:lnTo>
                    <a:pt x="9696" y="2516"/>
                  </a:lnTo>
                  <a:lnTo>
                    <a:pt x="8841" y="2613"/>
                  </a:lnTo>
                  <a:lnTo>
                    <a:pt x="8426" y="2662"/>
                  </a:lnTo>
                  <a:lnTo>
                    <a:pt x="7986" y="2687"/>
                  </a:lnTo>
                  <a:lnTo>
                    <a:pt x="637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304" name="Google Shape;304;p18"/>
          <p:cNvSpPr txBox="1">
            <a:spLocks noGrp="1"/>
          </p:cNvSpPr>
          <p:nvPr>
            <p:ph type="sldNum" idx="12"/>
          </p:nvPr>
        </p:nvSpPr>
        <p:spPr>
          <a:xfrm>
            <a:off x="76200" y="39925"/>
            <a:ext cx="548700" cy="36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fld id="{00000000-1234-1234-1234-123412341234}" type="slidenum">
              <a:rPr lang="en"/>
              <a:t>7</a:t>
            </a:fld>
            <a:endParaRPr dirty="0"/>
          </a:p>
        </p:txBody>
      </p:sp>
      <p:sp>
        <p:nvSpPr>
          <p:cNvPr id="8" name="Google Shape;388;p28"/>
          <p:cNvSpPr/>
          <p:nvPr/>
        </p:nvSpPr>
        <p:spPr>
          <a:xfrm>
            <a:off x="69658" y="3759200"/>
            <a:ext cx="3160500" cy="1320800"/>
          </a:xfrm>
          <a:prstGeom prst="homePlate">
            <a:avLst>
              <a:gd name="adj" fmla="val 30129"/>
            </a:avLst>
          </a:prstGeom>
          <a:solidFill>
            <a:srgbClr val="00BFC9">
              <a:alpha val="5192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dirty="0" smtClean="0">
                <a:solidFill>
                  <a:srgbClr val="EFEFEF"/>
                </a:solidFill>
                <a:latin typeface="PT Serif"/>
                <a:ea typeface="PT Serif"/>
                <a:cs typeface="PT Serif"/>
                <a:sym typeface="PT Serif"/>
              </a:rPr>
              <a:t>Prioprietors working differently</a:t>
            </a:r>
          </a:p>
          <a:p>
            <a:pPr marL="0" lvl="0" indent="0" algn="ctr" rtl="0">
              <a:spcBef>
                <a:spcPts val="0"/>
              </a:spcBef>
              <a:spcAft>
                <a:spcPts val="0"/>
              </a:spcAft>
              <a:buNone/>
            </a:pPr>
            <a:r>
              <a:rPr lang="en" dirty="0" smtClean="0">
                <a:solidFill>
                  <a:srgbClr val="EFEFEF"/>
                </a:solidFill>
                <a:latin typeface="PT Serif"/>
                <a:ea typeface="PT Serif"/>
                <a:cs typeface="PT Serif"/>
                <a:sym typeface="PT Serif"/>
              </a:rPr>
              <a:t> in separate call centers</a:t>
            </a:r>
            <a:endParaRPr dirty="0">
              <a:solidFill>
                <a:srgbClr val="EFEFEF"/>
              </a:solidFill>
              <a:latin typeface="PT Serif"/>
              <a:ea typeface="PT Serif"/>
              <a:cs typeface="PT Serif"/>
              <a:sym typeface="PT Serif"/>
            </a:endParaRPr>
          </a:p>
        </p:txBody>
      </p:sp>
      <p:sp>
        <p:nvSpPr>
          <p:cNvPr id="9" name="Google Shape;389;p28"/>
          <p:cNvSpPr/>
          <p:nvPr/>
        </p:nvSpPr>
        <p:spPr>
          <a:xfrm>
            <a:off x="2893138" y="3759200"/>
            <a:ext cx="3220800" cy="1320800"/>
          </a:xfrm>
          <a:prstGeom prst="chevron">
            <a:avLst>
              <a:gd name="adj" fmla="val 29853"/>
            </a:avLst>
          </a:prstGeom>
          <a:solidFill>
            <a:srgbClr val="00BFC9">
              <a:alpha val="5192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200" dirty="0" smtClean="0">
                <a:solidFill>
                  <a:srgbClr val="EFEFEF"/>
                </a:solidFill>
                <a:latin typeface="PT Serif"/>
                <a:ea typeface="PT Serif"/>
                <a:cs typeface="PT Serif"/>
                <a:sym typeface="PT Serif"/>
              </a:rPr>
              <a:t>The Setting Up of the First Call Center</a:t>
            </a:r>
          </a:p>
          <a:p>
            <a:pPr marL="0" lvl="0" indent="0" algn="ctr" rtl="0">
              <a:spcBef>
                <a:spcPts val="0"/>
              </a:spcBef>
              <a:spcAft>
                <a:spcPts val="0"/>
              </a:spcAft>
              <a:buNone/>
            </a:pPr>
            <a:endParaRPr lang="en" dirty="0">
              <a:solidFill>
                <a:srgbClr val="EFEFEF"/>
              </a:solidFill>
              <a:latin typeface="PT Serif"/>
              <a:ea typeface="PT Serif"/>
              <a:cs typeface="PT Serif"/>
              <a:sym typeface="PT Serif"/>
            </a:endParaRPr>
          </a:p>
          <a:p>
            <a:pPr marL="0" lvl="0" indent="0" algn="ctr" rtl="0">
              <a:spcBef>
                <a:spcPts val="0"/>
              </a:spcBef>
              <a:spcAft>
                <a:spcPts val="0"/>
              </a:spcAft>
              <a:buNone/>
            </a:pPr>
            <a:r>
              <a:rPr lang="en" b="1" dirty="0" smtClean="0">
                <a:solidFill>
                  <a:srgbClr val="FFFF00"/>
                </a:solidFill>
                <a:latin typeface="PT Serif"/>
                <a:ea typeface="PT Serif"/>
                <a:cs typeface="PT Serif"/>
                <a:sym typeface="PT Serif"/>
              </a:rPr>
              <a:t>Trinity </a:t>
            </a:r>
            <a:endParaRPr b="1" dirty="0">
              <a:solidFill>
                <a:srgbClr val="FFFF00"/>
              </a:solidFill>
              <a:latin typeface="PT Serif"/>
              <a:ea typeface="PT Serif"/>
              <a:cs typeface="PT Serif"/>
              <a:sym typeface="PT Serif"/>
            </a:endParaRPr>
          </a:p>
        </p:txBody>
      </p:sp>
      <p:sp>
        <p:nvSpPr>
          <p:cNvPr id="10" name="Google Shape;390;p28"/>
          <p:cNvSpPr/>
          <p:nvPr/>
        </p:nvSpPr>
        <p:spPr>
          <a:xfrm>
            <a:off x="5808952" y="3759200"/>
            <a:ext cx="3220800" cy="1282700"/>
          </a:xfrm>
          <a:prstGeom prst="chevron">
            <a:avLst>
              <a:gd name="adj" fmla="val 29853"/>
            </a:avLst>
          </a:prstGeom>
          <a:solidFill>
            <a:srgbClr val="00BFC9">
              <a:alpha val="5192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100" dirty="0" smtClean="0">
                <a:solidFill>
                  <a:srgbClr val="EFEFEF"/>
                </a:solidFill>
                <a:latin typeface="PT Serif"/>
                <a:ea typeface="PT Serif"/>
                <a:cs typeface="PT Serif"/>
                <a:sym typeface="PT Serif"/>
              </a:rPr>
              <a:t>Establishing a full functioning Tech Start-Up Company</a:t>
            </a:r>
          </a:p>
          <a:p>
            <a:pPr marL="0" lvl="0" indent="0" algn="ctr" rtl="0">
              <a:spcBef>
                <a:spcPts val="0"/>
              </a:spcBef>
              <a:spcAft>
                <a:spcPts val="0"/>
              </a:spcAft>
              <a:buNone/>
            </a:pPr>
            <a:endParaRPr lang="en" dirty="0">
              <a:solidFill>
                <a:srgbClr val="EFEFEF"/>
              </a:solidFill>
              <a:latin typeface="PT Serif"/>
              <a:ea typeface="PT Serif"/>
              <a:cs typeface="PT Serif"/>
              <a:sym typeface="PT Serif"/>
            </a:endParaRPr>
          </a:p>
          <a:p>
            <a:pPr lvl="0" algn="ctr"/>
            <a:r>
              <a:rPr lang="en" b="1" dirty="0" smtClean="0">
                <a:solidFill>
                  <a:srgbClr val="FFFF00"/>
                </a:solidFill>
                <a:latin typeface="PT Serif"/>
                <a:ea typeface="PT Serif"/>
                <a:cs typeface="PT Serif"/>
                <a:sym typeface="PT Serif"/>
              </a:rPr>
              <a:t>Trinisoft Technologies</a:t>
            </a:r>
            <a:endParaRPr b="1" dirty="0">
              <a:solidFill>
                <a:srgbClr val="EFEFEF"/>
              </a:solidFill>
              <a:latin typeface="PT Serif"/>
              <a:ea typeface="PT Serif"/>
              <a:cs typeface="PT Serif"/>
              <a:sym typeface="PT Serif"/>
            </a:endParaRPr>
          </a:p>
        </p:txBody>
      </p:sp>
      <p:sp>
        <p:nvSpPr>
          <p:cNvPr id="11" name="Google Shape;387;p28"/>
          <p:cNvSpPr txBox="1">
            <a:spLocks/>
          </p:cNvSpPr>
          <p:nvPr/>
        </p:nvSpPr>
        <p:spPr>
          <a:xfrm>
            <a:off x="2139328" y="3154764"/>
            <a:ext cx="5917200" cy="6975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2400"/>
              <a:buFont typeface="Montserrat"/>
              <a:buNone/>
              <a:defRPr sz="2400" b="1" i="0" u="none" strike="noStrike" cap="none">
                <a:solidFill>
                  <a:schemeClr val="dk2"/>
                </a:solidFill>
                <a:latin typeface="Montserrat"/>
                <a:ea typeface="Montserrat"/>
                <a:cs typeface="Montserrat"/>
                <a:sym typeface="Montserrat"/>
              </a:defRPr>
            </a:lvl1pPr>
            <a:lvl2pPr marR="0" lvl="1" algn="l" rtl="0">
              <a:lnSpc>
                <a:spcPct val="100000"/>
              </a:lnSpc>
              <a:spcBef>
                <a:spcPts val="0"/>
              </a:spcBef>
              <a:spcAft>
                <a:spcPts val="0"/>
              </a:spcAft>
              <a:buClr>
                <a:schemeClr val="dk2"/>
              </a:buClr>
              <a:buSzPts val="2400"/>
              <a:buFont typeface="Montserrat"/>
              <a:buNone/>
              <a:defRPr sz="2400" b="1" i="0" u="none" strike="noStrike" cap="none">
                <a:solidFill>
                  <a:schemeClr val="dk2"/>
                </a:solidFill>
                <a:latin typeface="Montserrat"/>
                <a:ea typeface="Montserrat"/>
                <a:cs typeface="Montserrat"/>
                <a:sym typeface="Montserrat"/>
              </a:defRPr>
            </a:lvl2pPr>
            <a:lvl3pPr marR="0" lvl="2" algn="l" rtl="0">
              <a:lnSpc>
                <a:spcPct val="100000"/>
              </a:lnSpc>
              <a:spcBef>
                <a:spcPts val="0"/>
              </a:spcBef>
              <a:spcAft>
                <a:spcPts val="0"/>
              </a:spcAft>
              <a:buClr>
                <a:schemeClr val="dk2"/>
              </a:buClr>
              <a:buSzPts val="2400"/>
              <a:buFont typeface="Montserrat"/>
              <a:buNone/>
              <a:defRPr sz="2400" b="1" i="0" u="none" strike="noStrike" cap="none">
                <a:solidFill>
                  <a:schemeClr val="dk2"/>
                </a:solidFill>
                <a:latin typeface="Montserrat"/>
                <a:ea typeface="Montserrat"/>
                <a:cs typeface="Montserrat"/>
                <a:sym typeface="Montserrat"/>
              </a:defRPr>
            </a:lvl3pPr>
            <a:lvl4pPr marR="0" lvl="3" algn="l" rtl="0">
              <a:lnSpc>
                <a:spcPct val="100000"/>
              </a:lnSpc>
              <a:spcBef>
                <a:spcPts val="0"/>
              </a:spcBef>
              <a:spcAft>
                <a:spcPts val="0"/>
              </a:spcAft>
              <a:buClr>
                <a:schemeClr val="dk2"/>
              </a:buClr>
              <a:buSzPts val="2400"/>
              <a:buFont typeface="Montserrat"/>
              <a:buNone/>
              <a:defRPr sz="2400" b="1" i="0" u="none" strike="noStrike" cap="none">
                <a:solidFill>
                  <a:schemeClr val="dk2"/>
                </a:solidFill>
                <a:latin typeface="Montserrat"/>
                <a:ea typeface="Montserrat"/>
                <a:cs typeface="Montserrat"/>
                <a:sym typeface="Montserrat"/>
              </a:defRPr>
            </a:lvl4pPr>
            <a:lvl5pPr marR="0" lvl="4" algn="l" rtl="0">
              <a:lnSpc>
                <a:spcPct val="100000"/>
              </a:lnSpc>
              <a:spcBef>
                <a:spcPts val="0"/>
              </a:spcBef>
              <a:spcAft>
                <a:spcPts val="0"/>
              </a:spcAft>
              <a:buClr>
                <a:schemeClr val="dk2"/>
              </a:buClr>
              <a:buSzPts val="2400"/>
              <a:buFont typeface="Montserrat"/>
              <a:buNone/>
              <a:defRPr sz="2400" b="1" i="0" u="none" strike="noStrike" cap="none">
                <a:solidFill>
                  <a:schemeClr val="dk2"/>
                </a:solidFill>
                <a:latin typeface="Montserrat"/>
                <a:ea typeface="Montserrat"/>
                <a:cs typeface="Montserrat"/>
                <a:sym typeface="Montserrat"/>
              </a:defRPr>
            </a:lvl5pPr>
            <a:lvl6pPr marR="0" lvl="5" algn="l" rtl="0">
              <a:lnSpc>
                <a:spcPct val="100000"/>
              </a:lnSpc>
              <a:spcBef>
                <a:spcPts val="0"/>
              </a:spcBef>
              <a:spcAft>
                <a:spcPts val="0"/>
              </a:spcAft>
              <a:buClr>
                <a:schemeClr val="dk2"/>
              </a:buClr>
              <a:buSzPts val="2400"/>
              <a:buFont typeface="Montserrat"/>
              <a:buNone/>
              <a:defRPr sz="2400" b="1" i="0" u="none" strike="noStrike" cap="none">
                <a:solidFill>
                  <a:schemeClr val="dk2"/>
                </a:solidFill>
                <a:latin typeface="Montserrat"/>
                <a:ea typeface="Montserrat"/>
                <a:cs typeface="Montserrat"/>
                <a:sym typeface="Montserrat"/>
              </a:defRPr>
            </a:lvl6pPr>
            <a:lvl7pPr marR="0" lvl="6" algn="l" rtl="0">
              <a:lnSpc>
                <a:spcPct val="100000"/>
              </a:lnSpc>
              <a:spcBef>
                <a:spcPts val="0"/>
              </a:spcBef>
              <a:spcAft>
                <a:spcPts val="0"/>
              </a:spcAft>
              <a:buClr>
                <a:schemeClr val="dk2"/>
              </a:buClr>
              <a:buSzPts val="2400"/>
              <a:buFont typeface="Montserrat"/>
              <a:buNone/>
              <a:defRPr sz="2400" b="1" i="0" u="none" strike="noStrike" cap="none">
                <a:solidFill>
                  <a:schemeClr val="dk2"/>
                </a:solidFill>
                <a:latin typeface="Montserrat"/>
                <a:ea typeface="Montserrat"/>
                <a:cs typeface="Montserrat"/>
                <a:sym typeface="Montserrat"/>
              </a:defRPr>
            </a:lvl7pPr>
            <a:lvl8pPr marR="0" lvl="7" algn="l" rtl="0">
              <a:lnSpc>
                <a:spcPct val="100000"/>
              </a:lnSpc>
              <a:spcBef>
                <a:spcPts val="0"/>
              </a:spcBef>
              <a:spcAft>
                <a:spcPts val="0"/>
              </a:spcAft>
              <a:buClr>
                <a:schemeClr val="dk2"/>
              </a:buClr>
              <a:buSzPts val="2400"/>
              <a:buFont typeface="Montserrat"/>
              <a:buNone/>
              <a:defRPr sz="2400" b="1" i="0" u="none" strike="noStrike" cap="none">
                <a:solidFill>
                  <a:schemeClr val="dk2"/>
                </a:solidFill>
                <a:latin typeface="Montserrat"/>
                <a:ea typeface="Montserrat"/>
                <a:cs typeface="Montserrat"/>
                <a:sym typeface="Montserrat"/>
              </a:defRPr>
            </a:lvl8pPr>
            <a:lvl9pPr marR="0" lvl="8" algn="l" rtl="0">
              <a:lnSpc>
                <a:spcPct val="100000"/>
              </a:lnSpc>
              <a:spcBef>
                <a:spcPts val="0"/>
              </a:spcBef>
              <a:spcAft>
                <a:spcPts val="0"/>
              </a:spcAft>
              <a:buClr>
                <a:schemeClr val="dk2"/>
              </a:buClr>
              <a:buSzPts val="2400"/>
              <a:buFont typeface="Montserrat"/>
              <a:buNone/>
              <a:defRPr sz="2400" b="1" i="0" u="none" strike="noStrike" cap="none">
                <a:solidFill>
                  <a:schemeClr val="dk2"/>
                </a:solidFill>
                <a:latin typeface="Montserrat"/>
                <a:ea typeface="Montserrat"/>
                <a:cs typeface="Montserrat"/>
                <a:sym typeface="Montserrat"/>
              </a:defRPr>
            </a:lvl9pPr>
          </a:lstStyle>
          <a:p>
            <a:r>
              <a:rPr lang="en-US" sz="1800" dirty="0" smtClean="0">
                <a:solidFill>
                  <a:schemeClr val="accent2"/>
                </a:solidFill>
              </a:rPr>
              <a:t>Evolution of Trinisoft technologies</a:t>
            </a:r>
            <a:endParaRPr lang="en-US" sz="1800" dirty="0">
              <a:solidFill>
                <a:schemeClr val="accent2"/>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p16"/>
          <p:cNvSpPr txBox="1">
            <a:spLocks noGrp="1"/>
          </p:cNvSpPr>
          <p:nvPr>
            <p:ph type="body" idx="1"/>
          </p:nvPr>
        </p:nvSpPr>
        <p:spPr>
          <a:xfrm>
            <a:off x="901700" y="1520924"/>
            <a:ext cx="6400800" cy="1984275"/>
          </a:xfrm>
          <a:prstGeom prst="rect">
            <a:avLst/>
          </a:prstGeom>
        </p:spPr>
        <p:txBody>
          <a:bodyPr spcFirstLastPara="1" wrap="square" lIns="91425" tIns="91425" rIns="91425" bIns="91425" anchor="ctr" anchorCtr="0">
            <a:noAutofit/>
          </a:bodyPr>
          <a:lstStyle/>
          <a:p>
            <a:pPr lvl="0" indent="-457200">
              <a:buFont typeface="Wingdings" panose="05000000000000000000" pitchFamily="2" charset="2"/>
              <a:buChar char="q"/>
            </a:pPr>
            <a:r>
              <a:rPr lang="en-US" sz="1800" i="0" dirty="0" smtClean="0">
                <a:solidFill>
                  <a:srgbClr val="000000"/>
                </a:solidFill>
                <a:latin typeface="Arial"/>
                <a:ea typeface="Arial"/>
                <a:cs typeface="Arial"/>
                <a:sym typeface="Arial"/>
              </a:rPr>
              <a:t>Youngdahl</a:t>
            </a:r>
            <a:r>
              <a:rPr lang="en-US" sz="1800" i="0" dirty="0">
                <a:solidFill>
                  <a:srgbClr val="000000"/>
                </a:solidFill>
                <a:latin typeface="Arial"/>
                <a:ea typeface="Arial"/>
                <a:cs typeface="Arial"/>
                <a:sym typeface="Arial"/>
              </a:rPr>
              <a:t>, </a:t>
            </a:r>
            <a:r>
              <a:rPr lang="en-US" sz="1800" i="0" dirty="0" smtClean="0">
                <a:solidFill>
                  <a:srgbClr val="000000"/>
                </a:solidFill>
                <a:latin typeface="Arial"/>
                <a:ea typeface="Arial"/>
                <a:cs typeface="Arial"/>
                <a:sym typeface="Arial"/>
              </a:rPr>
              <a:t>E. W. (2016). Trinisoft Technologies. </a:t>
            </a:r>
            <a:r>
              <a:rPr lang="en-US" sz="1800" dirty="0" smtClean="0">
                <a:solidFill>
                  <a:srgbClr val="000000"/>
                </a:solidFill>
                <a:latin typeface="Arial"/>
                <a:ea typeface="Arial"/>
                <a:cs typeface="Arial"/>
                <a:sym typeface="Arial"/>
              </a:rPr>
              <a:t>Thunderbird School of Global Management- A04-16-0017</a:t>
            </a:r>
            <a:r>
              <a:rPr lang="en-US" sz="1800" i="0" dirty="0" smtClean="0">
                <a:solidFill>
                  <a:srgbClr val="000000"/>
                </a:solidFill>
                <a:latin typeface="Arial"/>
                <a:ea typeface="Arial"/>
                <a:cs typeface="Arial"/>
                <a:sym typeface="Arial"/>
              </a:rPr>
              <a:t>, pp. 1-5</a:t>
            </a:r>
            <a:endParaRPr sz="1800" dirty="0"/>
          </a:p>
        </p:txBody>
      </p:sp>
      <p:sp>
        <p:nvSpPr>
          <p:cNvPr id="287" name="Google Shape;287;p16"/>
          <p:cNvSpPr txBox="1">
            <a:spLocks noGrp="1"/>
          </p:cNvSpPr>
          <p:nvPr>
            <p:ph type="sldNum" idx="12"/>
          </p:nvPr>
        </p:nvSpPr>
        <p:spPr>
          <a:xfrm>
            <a:off x="76200" y="39925"/>
            <a:ext cx="548700" cy="36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fld id="{00000000-1234-1234-1234-123412341234}" type="slidenum">
              <a:rPr lang="en"/>
              <a:t>8</a:t>
            </a:fld>
            <a:endParaRPr dirty="0"/>
          </a:p>
        </p:txBody>
      </p:sp>
      <p:sp>
        <p:nvSpPr>
          <p:cNvPr id="4" name="Google Shape;292;p17"/>
          <p:cNvSpPr txBox="1">
            <a:spLocks/>
          </p:cNvSpPr>
          <p:nvPr/>
        </p:nvSpPr>
        <p:spPr>
          <a:xfrm>
            <a:off x="624900" y="971425"/>
            <a:ext cx="5890200" cy="697500"/>
          </a:xfrm>
          <a:prstGeom prst="rect">
            <a:avLst/>
          </a:prstGeom>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2400" b="1" dirty="0" smtClean="0">
                <a:solidFill>
                  <a:srgbClr val="FFFF00"/>
                </a:solidFill>
              </a:rPr>
              <a:t>Reference</a:t>
            </a:r>
            <a:endParaRPr lang="en-US" sz="2400" b="1" dirty="0">
              <a:solidFill>
                <a:srgbClr val="FFFF00"/>
              </a:solidFill>
            </a:endParaRPr>
          </a:p>
        </p:txBody>
      </p:sp>
    </p:spTree>
    <p:extLst>
      <p:ext uri="{BB962C8B-B14F-4D97-AF65-F5344CB8AC3E}">
        <p14:creationId xmlns:p14="http://schemas.microsoft.com/office/powerpoint/2010/main" val="3313288468"/>
      </p:ext>
    </p:extLst>
  </p:cSld>
  <p:clrMapOvr>
    <a:masterClrMapping/>
  </p:clrMapOvr>
</p:sld>
</file>

<file path=ppt/theme/theme1.xml><?xml version="1.0" encoding="utf-8"?>
<a:theme xmlns:a="http://schemas.openxmlformats.org/drawingml/2006/main" name="Balthasar template">
  <a:themeElements>
    <a:clrScheme name="Custom 347">
      <a:dk1>
        <a:srgbClr val="EFEFEF"/>
      </a:dk1>
      <a:lt1>
        <a:srgbClr val="004046"/>
      </a:lt1>
      <a:dk2>
        <a:srgbClr val="6AA84F"/>
      </a:dk2>
      <a:lt2>
        <a:srgbClr val="007074"/>
      </a:lt2>
      <a:accent1>
        <a:srgbClr val="00BFC9"/>
      </a:accent1>
      <a:accent2>
        <a:srgbClr val="00FFFF"/>
      </a:accent2>
      <a:accent3>
        <a:srgbClr val="DDFFFF"/>
      </a:accent3>
      <a:accent4>
        <a:srgbClr val="B6D7A8"/>
      </a:accent4>
      <a:accent5>
        <a:srgbClr val="D9D9D9"/>
      </a:accent5>
      <a:accent6>
        <a:srgbClr val="004046"/>
      </a:accent6>
      <a:hlink>
        <a:srgbClr val="00BFC9"/>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160</TotalTime>
  <Words>1542</Words>
  <Application>Microsoft Office PowerPoint</Application>
  <PresentationFormat>On-screen Show (16:9)</PresentationFormat>
  <Paragraphs>84</Paragraphs>
  <Slides>8</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Montserrat</vt:lpstr>
      <vt:lpstr>Arial</vt:lpstr>
      <vt:lpstr>Abril Fatface</vt:lpstr>
      <vt:lpstr>PT Serif</vt:lpstr>
      <vt:lpstr>Wingdings</vt:lpstr>
      <vt:lpstr>Balthasar template</vt:lpstr>
      <vt:lpstr>Company Review </vt:lpstr>
      <vt:lpstr>In the beginning, </vt:lpstr>
      <vt:lpstr>The Leap of Faith</vt:lpstr>
      <vt:lpstr>Dealing with Difficult Clients</vt:lpstr>
      <vt:lpstr>PowerPoint Presentation</vt:lpstr>
      <vt:lpstr>Discovering a Better Way to Build an App</vt:lpstr>
      <vt:lpstr>The Big  Concept for Trinisoft’s Growth </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IS YOUR PRESENTATION TITLE</dc:title>
  <dc:creator>USER</dc:creator>
  <cp:lastModifiedBy>USER</cp:lastModifiedBy>
  <cp:revision>19</cp:revision>
  <dcterms:modified xsi:type="dcterms:W3CDTF">2020-11-20T08:03:44Z</dcterms:modified>
</cp:coreProperties>
</file>